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29" r:id="rId4"/>
  </p:sldMasterIdLst>
  <p:sldIdLst>
    <p:sldId id="256" r:id="rId5"/>
    <p:sldId id="258" r:id="rId6"/>
    <p:sldId id="257" r:id="rId7"/>
    <p:sldId id="259" r:id="rId8"/>
    <p:sldId id="260" r:id="rId9"/>
    <p:sldId id="261" r:id="rId10"/>
    <p:sldId id="262" r:id="rId11"/>
    <p:sldId id="292" r:id="rId12"/>
    <p:sldId id="263" r:id="rId13"/>
    <p:sldId id="265" r:id="rId14"/>
    <p:sldId id="293" r:id="rId15"/>
    <p:sldId id="264" r:id="rId16"/>
    <p:sldId id="26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69" r:id="rId33"/>
    <p:sldId id="267" r:id="rId34"/>
    <p:sldId id="268" r:id="rId35"/>
    <p:sldId id="271" r:id="rId36"/>
    <p:sldId id="272" r:id="rId37"/>
    <p:sldId id="273" r:id="rId38"/>
    <p:sldId id="270" r:id="rId39"/>
    <p:sldId id="276" r:id="rId40"/>
    <p:sldId id="275" r:id="rId41"/>
    <p:sldId id="27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3649E3-8234-468A-8CDE-0EACB936EF50}" v="136" dt="2023-11-03T06:15:44.043"/>
    <p1510:client id="{3E37DBD3-7F78-4336-8D6D-A57FEBEDBB21}" v="2" dt="2023-11-03T04:50:28.552"/>
    <p1510:client id="{3F18A925-B253-4F74-9932-E9A4AB33560F}" v="63" dt="2023-11-02T19:17:20.930"/>
    <p1510:client id="{3F3554C1-2267-4468-BCA0-59069A738D2F}" v="7" dt="2023-11-02T19:21:09.933"/>
    <p1510:client id="{4209B07E-880D-45C3-BEDC-5763E8ACF0BD}" v="6" dt="2023-11-03T05:30:19.654"/>
    <p1510:client id="{426EF8CF-569C-48B6-92B1-8C191DD6D8E5}" v="282" dt="2023-10-28T07:30:32.924"/>
    <p1510:client id="{50502518-B76B-499A-9E89-C7E2CAAA5BDA}" v="1" dt="2023-11-01T05:56:46.023"/>
    <p1510:client id="{58C56E5C-62ED-4896-B99F-3B422403F060}" v="93" dt="2023-11-03T06:21:30.783"/>
    <p1510:client id="{919C59D1-8908-4C6B-B580-C73BE1CC21D7}" v="825" dt="2023-10-26T06:57:04.783"/>
    <p1510:client id="{D896AB7C-FFF4-4E1A-AA39-621AB0610F85}" v="1" dt="2023-11-07T14:21:32.421"/>
    <p1510:client id="{DE963607-4CE4-4EF7-B68D-5A1205A207EC}" v="354" dt="2023-11-03T04:26:53.7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ata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diagrams/_rels/data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5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FB6609-79B4-4817-AE02-D47DEBF68D1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3C40CCF-EFAA-4436-9090-A2336B5F6A0F}">
      <dgm:prSet/>
      <dgm:spPr/>
      <dgm:t>
        <a:bodyPr/>
        <a:lstStyle/>
        <a:p>
          <a:r>
            <a:rPr lang="en-US"/>
            <a:t>There are frequently mismatches between job searchers and open opportunities as a result of the historically labor-intensive job matching process.</a:t>
          </a:r>
        </a:p>
      </dgm:t>
    </dgm:pt>
    <dgm:pt modelId="{71CB89F2-CEF4-4C61-8E2C-32F88C72AFE8}" type="parTrans" cxnId="{A33549DA-4C7C-4CC6-9164-07D928B406C4}">
      <dgm:prSet/>
      <dgm:spPr/>
      <dgm:t>
        <a:bodyPr/>
        <a:lstStyle/>
        <a:p>
          <a:endParaRPr lang="en-US"/>
        </a:p>
      </dgm:t>
    </dgm:pt>
    <dgm:pt modelId="{92BBEB13-41B0-4603-9BA1-EEF81DE5CE5B}" type="sibTrans" cxnId="{A33549DA-4C7C-4CC6-9164-07D928B406C4}">
      <dgm:prSet/>
      <dgm:spPr/>
      <dgm:t>
        <a:bodyPr/>
        <a:lstStyle/>
        <a:p>
          <a:endParaRPr lang="en-US"/>
        </a:p>
      </dgm:t>
    </dgm:pt>
    <dgm:pt modelId="{CD7F42D0-24F4-4F7F-9F60-1DBDE460D6C0}">
      <dgm:prSet/>
      <dgm:spPr/>
      <dgm:t>
        <a:bodyPr/>
        <a:lstStyle/>
        <a:p>
          <a:r>
            <a:rPr lang="en-US"/>
            <a:t>Artificial intelligence must be used to develop proactive job seeker techniques in order to meet this challenge.</a:t>
          </a:r>
        </a:p>
      </dgm:t>
    </dgm:pt>
    <dgm:pt modelId="{CCF2117F-AB77-4A17-9094-28F835F9C8EE}" type="parTrans" cxnId="{DE04A16B-7E39-4F5B-97CC-D4B7CDE75016}">
      <dgm:prSet/>
      <dgm:spPr/>
      <dgm:t>
        <a:bodyPr/>
        <a:lstStyle/>
        <a:p>
          <a:endParaRPr lang="en-US"/>
        </a:p>
      </dgm:t>
    </dgm:pt>
    <dgm:pt modelId="{76DB7551-371B-46D3-A928-BAF16F4A49CF}" type="sibTrans" cxnId="{DE04A16B-7E39-4F5B-97CC-D4B7CDE75016}">
      <dgm:prSet/>
      <dgm:spPr/>
      <dgm:t>
        <a:bodyPr/>
        <a:lstStyle/>
        <a:p>
          <a:endParaRPr lang="en-US"/>
        </a:p>
      </dgm:t>
    </dgm:pt>
    <dgm:pt modelId="{B936F7B0-F90D-47F8-B035-644166533FD2}">
      <dgm:prSet/>
      <dgm:spPr/>
      <dgm:t>
        <a:bodyPr/>
        <a:lstStyle/>
        <a:p>
          <a:r>
            <a:rPr lang="en-US"/>
            <a:t>Furthermore, even while recruiters might have excellent technical skills, supervisors might not always find their soft skills up to par.</a:t>
          </a:r>
        </a:p>
      </dgm:t>
    </dgm:pt>
    <dgm:pt modelId="{1BB84870-DEE5-47F3-8A30-32EC4308363A}" type="parTrans" cxnId="{D950B412-2176-41BC-B635-EA38BDD1DF6D}">
      <dgm:prSet/>
      <dgm:spPr/>
      <dgm:t>
        <a:bodyPr/>
        <a:lstStyle/>
        <a:p>
          <a:endParaRPr lang="en-US"/>
        </a:p>
      </dgm:t>
    </dgm:pt>
    <dgm:pt modelId="{1ADD0AF8-168E-4510-87EC-3CB24EFE03C7}" type="sibTrans" cxnId="{D950B412-2176-41BC-B635-EA38BDD1DF6D}">
      <dgm:prSet/>
      <dgm:spPr/>
      <dgm:t>
        <a:bodyPr/>
        <a:lstStyle/>
        <a:p>
          <a:endParaRPr lang="en-US"/>
        </a:p>
      </dgm:t>
    </dgm:pt>
    <dgm:pt modelId="{BF283ECB-1710-4045-BAEA-1EAC69C46B2D}">
      <dgm:prSet/>
      <dgm:spPr/>
      <dgm:t>
        <a:bodyPr/>
        <a:lstStyle/>
        <a:p>
          <a:r>
            <a:rPr lang="en-US"/>
            <a:t>We have decided to use AI to evaluate recruiters' soft skills in addition to their technical and general competence, which is why we have created a simple application.</a:t>
          </a:r>
        </a:p>
      </dgm:t>
    </dgm:pt>
    <dgm:pt modelId="{61AC24EB-CD5F-40C1-B269-2582D0B05D5F}" type="parTrans" cxnId="{8E4515E4-911D-4B0C-8A67-6B0B1A03F23A}">
      <dgm:prSet/>
      <dgm:spPr/>
      <dgm:t>
        <a:bodyPr/>
        <a:lstStyle/>
        <a:p>
          <a:endParaRPr lang="en-US"/>
        </a:p>
      </dgm:t>
    </dgm:pt>
    <dgm:pt modelId="{F494557B-C2B7-4E9A-AB3D-08C455532B67}" type="sibTrans" cxnId="{8E4515E4-911D-4B0C-8A67-6B0B1A03F23A}">
      <dgm:prSet/>
      <dgm:spPr/>
      <dgm:t>
        <a:bodyPr/>
        <a:lstStyle/>
        <a:p>
          <a:endParaRPr lang="en-US"/>
        </a:p>
      </dgm:t>
    </dgm:pt>
    <dgm:pt modelId="{7834B74B-C3EA-44F3-ACF7-D10DCE9DF3E3}" type="pres">
      <dgm:prSet presAssocID="{D9FB6609-79B4-4817-AE02-D47DEBF68D18}" presName="root" presStyleCnt="0">
        <dgm:presLayoutVars>
          <dgm:dir/>
          <dgm:resizeHandles val="exact"/>
        </dgm:presLayoutVars>
      </dgm:prSet>
      <dgm:spPr/>
    </dgm:pt>
    <dgm:pt modelId="{BE7F6499-04E6-4745-B9BE-0D395AEB4846}" type="pres">
      <dgm:prSet presAssocID="{A3C40CCF-EFAA-4436-9090-A2336B5F6A0F}" presName="compNode" presStyleCnt="0"/>
      <dgm:spPr/>
    </dgm:pt>
    <dgm:pt modelId="{DF8AE05A-A40A-4F9F-8E37-599585A4A817}" type="pres">
      <dgm:prSet presAssocID="{A3C40CCF-EFAA-4436-9090-A2336B5F6A0F}" presName="bgRect" presStyleLbl="bgShp" presStyleIdx="0" presStyleCnt="4"/>
      <dgm:spPr/>
    </dgm:pt>
    <dgm:pt modelId="{4F95DD82-8A11-47D4-A288-C064B569FE81}" type="pres">
      <dgm:prSet presAssocID="{A3C40CCF-EFAA-4436-9090-A2336B5F6A0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lder"/>
        </a:ext>
      </dgm:extLst>
    </dgm:pt>
    <dgm:pt modelId="{D3217E79-1C1E-404B-B49A-BFE84471808D}" type="pres">
      <dgm:prSet presAssocID="{A3C40CCF-EFAA-4436-9090-A2336B5F6A0F}" presName="spaceRect" presStyleCnt="0"/>
      <dgm:spPr/>
    </dgm:pt>
    <dgm:pt modelId="{041D8C13-02E0-4589-A37C-0F9C10836050}" type="pres">
      <dgm:prSet presAssocID="{A3C40CCF-EFAA-4436-9090-A2336B5F6A0F}" presName="parTx" presStyleLbl="revTx" presStyleIdx="0" presStyleCnt="4">
        <dgm:presLayoutVars>
          <dgm:chMax val="0"/>
          <dgm:chPref val="0"/>
        </dgm:presLayoutVars>
      </dgm:prSet>
      <dgm:spPr/>
    </dgm:pt>
    <dgm:pt modelId="{6B9769E4-5557-47B7-BF6A-E969E6E03431}" type="pres">
      <dgm:prSet presAssocID="{92BBEB13-41B0-4603-9BA1-EEF81DE5CE5B}" presName="sibTrans" presStyleCnt="0"/>
      <dgm:spPr/>
    </dgm:pt>
    <dgm:pt modelId="{DE91293F-440D-43C6-958A-9137485A739D}" type="pres">
      <dgm:prSet presAssocID="{CD7F42D0-24F4-4F7F-9F60-1DBDE460D6C0}" presName="compNode" presStyleCnt="0"/>
      <dgm:spPr/>
    </dgm:pt>
    <dgm:pt modelId="{EDEC1E5D-B42A-471F-99F9-4CB30B7957FC}" type="pres">
      <dgm:prSet presAssocID="{CD7F42D0-24F4-4F7F-9F60-1DBDE460D6C0}" presName="bgRect" presStyleLbl="bgShp" presStyleIdx="1" presStyleCnt="4"/>
      <dgm:spPr/>
    </dgm:pt>
    <dgm:pt modelId="{10FB97F7-6F35-4F89-A2B8-A06CD61F04B0}" type="pres">
      <dgm:prSet presAssocID="{CD7F42D0-24F4-4F7F-9F60-1DBDE460D6C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E6306BD2-E8EB-494B-8204-E224D4D53D31}" type="pres">
      <dgm:prSet presAssocID="{CD7F42D0-24F4-4F7F-9F60-1DBDE460D6C0}" presName="spaceRect" presStyleCnt="0"/>
      <dgm:spPr/>
    </dgm:pt>
    <dgm:pt modelId="{019F8E2D-8383-4E38-814E-5CA94A9F0088}" type="pres">
      <dgm:prSet presAssocID="{CD7F42D0-24F4-4F7F-9F60-1DBDE460D6C0}" presName="parTx" presStyleLbl="revTx" presStyleIdx="1" presStyleCnt="4">
        <dgm:presLayoutVars>
          <dgm:chMax val="0"/>
          <dgm:chPref val="0"/>
        </dgm:presLayoutVars>
      </dgm:prSet>
      <dgm:spPr/>
    </dgm:pt>
    <dgm:pt modelId="{F93BC788-EE96-49C1-B913-E6574F76FE3A}" type="pres">
      <dgm:prSet presAssocID="{76DB7551-371B-46D3-A928-BAF16F4A49CF}" presName="sibTrans" presStyleCnt="0"/>
      <dgm:spPr/>
    </dgm:pt>
    <dgm:pt modelId="{99E4B6D1-D119-41AA-87E5-EE39E1735455}" type="pres">
      <dgm:prSet presAssocID="{B936F7B0-F90D-47F8-B035-644166533FD2}" presName="compNode" presStyleCnt="0"/>
      <dgm:spPr/>
    </dgm:pt>
    <dgm:pt modelId="{8B128F06-7982-4928-B6F7-07B81CDFF417}" type="pres">
      <dgm:prSet presAssocID="{B936F7B0-F90D-47F8-B035-644166533FD2}" presName="bgRect" presStyleLbl="bgShp" presStyleIdx="2" presStyleCnt="4"/>
      <dgm:spPr/>
    </dgm:pt>
    <dgm:pt modelId="{C75BD47A-3FF3-49E8-B7CA-A77D141700BD}" type="pres">
      <dgm:prSet presAssocID="{B936F7B0-F90D-47F8-B035-644166533FD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1A8BE453-236C-4D18-A503-859BD066E1DC}" type="pres">
      <dgm:prSet presAssocID="{B936F7B0-F90D-47F8-B035-644166533FD2}" presName="spaceRect" presStyleCnt="0"/>
      <dgm:spPr/>
    </dgm:pt>
    <dgm:pt modelId="{6B76E40A-FEA6-4DF8-A806-A9F0A03942EB}" type="pres">
      <dgm:prSet presAssocID="{B936F7B0-F90D-47F8-B035-644166533FD2}" presName="parTx" presStyleLbl="revTx" presStyleIdx="2" presStyleCnt="4">
        <dgm:presLayoutVars>
          <dgm:chMax val="0"/>
          <dgm:chPref val="0"/>
        </dgm:presLayoutVars>
      </dgm:prSet>
      <dgm:spPr/>
    </dgm:pt>
    <dgm:pt modelId="{FF1DF6F2-1B5A-45FA-8C11-04EA18527783}" type="pres">
      <dgm:prSet presAssocID="{1ADD0AF8-168E-4510-87EC-3CB24EFE03C7}" presName="sibTrans" presStyleCnt="0"/>
      <dgm:spPr/>
    </dgm:pt>
    <dgm:pt modelId="{02E06D48-6953-401C-9379-E6512BFDF24B}" type="pres">
      <dgm:prSet presAssocID="{BF283ECB-1710-4045-BAEA-1EAC69C46B2D}" presName="compNode" presStyleCnt="0"/>
      <dgm:spPr/>
    </dgm:pt>
    <dgm:pt modelId="{4549EA0B-B00C-430A-A616-F19BDA9E4FE4}" type="pres">
      <dgm:prSet presAssocID="{BF283ECB-1710-4045-BAEA-1EAC69C46B2D}" presName="bgRect" presStyleLbl="bgShp" presStyleIdx="3" presStyleCnt="4"/>
      <dgm:spPr/>
    </dgm:pt>
    <dgm:pt modelId="{25B01558-E963-40C3-9DDE-C7010D94432D}" type="pres">
      <dgm:prSet presAssocID="{BF283ECB-1710-4045-BAEA-1EAC69C46B2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1998C8AB-B7BE-442C-8696-B4E2465EC9CE}" type="pres">
      <dgm:prSet presAssocID="{BF283ECB-1710-4045-BAEA-1EAC69C46B2D}" presName="spaceRect" presStyleCnt="0"/>
      <dgm:spPr/>
    </dgm:pt>
    <dgm:pt modelId="{58C44C92-9F25-407D-A800-A92B225462E1}" type="pres">
      <dgm:prSet presAssocID="{BF283ECB-1710-4045-BAEA-1EAC69C46B2D}" presName="parTx" presStyleLbl="revTx" presStyleIdx="3" presStyleCnt="4">
        <dgm:presLayoutVars>
          <dgm:chMax val="0"/>
          <dgm:chPref val="0"/>
        </dgm:presLayoutVars>
      </dgm:prSet>
      <dgm:spPr/>
    </dgm:pt>
  </dgm:ptLst>
  <dgm:cxnLst>
    <dgm:cxn modelId="{D950B412-2176-41BC-B635-EA38BDD1DF6D}" srcId="{D9FB6609-79B4-4817-AE02-D47DEBF68D18}" destId="{B936F7B0-F90D-47F8-B035-644166533FD2}" srcOrd="2" destOrd="0" parTransId="{1BB84870-DEE5-47F3-8A30-32EC4308363A}" sibTransId="{1ADD0AF8-168E-4510-87EC-3CB24EFE03C7}"/>
    <dgm:cxn modelId="{DE04A16B-7E39-4F5B-97CC-D4B7CDE75016}" srcId="{D9FB6609-79B4-4817-AE02-D47DEBF68D18}" destId="{CD7F42D0-24F4-4F7F-9F60-1DBDE460D6C0}" srcOrd="1" destOrd="0" parTransId="{CCF2117F-AB77-4A17-9094-28F835F9C8EE}" sibTransId="{76DB7551-371B-46D3-A928-BAF16F4A49CF}"/>
    <dgm:cxn modelId="{DDCA5C55-6B0C-4F9E-B70B-B0900F9B9779}" type="presOf" srcId="{D9FB6609-79B4-4817-AE02-D47DEBF68D18}" destId="{7834B74B-C3EA-44F3-ACF7-D10DCE9DF3E3}" srcOrd="0" destOrd="0" presId="urn:microsoft.com/office/officeart/2018/2/layout/IconVerticalSolidList"/>
    <dgm:cxn modelId="{CFAA4C7E-0BAA-4C98-9227-8D042F634F97}" type="presOf" srcId="{BF283ECB-1710-4045-BAEA-1EAC69C46B2D}" destId="{58C44C92-9F25-407D-A800-A92B225462E1}" srcOrd="0" destOrd="0" presId="urn:microsoft.com/office/officeart/2018/2/layout/IconVerticalSolidList"/>
    <dgm:cxn modelId="{05E65AAD-5634-421D-8645-FBC417A7F750}" type="presOf" srcId="{CD7F42D0-24F4-4F7F-9F60-1DBDE460D6C0}" destId="{019F8E2D-8383-4E38-814E-5CA94A9F0088}" srcOrd="0" destOrd="0" presId="urn:microsoft.com/office/officeart/2018/2/layout/IconVerticalSolidList"/>
    <dgm:cxn modelId="{0EC908C1-8E74-4F3F-A04C-5528927CB5C9}" type="presOf" srcId="{B936F7B0-F90D-47F8-B035-644166533FD2}" destId="{6B76E40A-FEA6-4DF8-A806-A9F0A03942EB}" srcOrd="0" destOrd="0" presId="urn:microsoft.com/office/officeart/2018/2/layout/IconVerticalSolidList"/>
    <dgm:cxn modelId="{A33549DA-4C7C-4CC6-9164-07D928B406C4}" srcId="{D9FB6609-79B4-4817-AE02-D47DEBF68D18}" destId="{A3C40CCF-EFAA-4436-9090-A2336B5F6A0F}" srcOrd="0" destOrd="0" parTransId="{71CB89F2-CEF4-4C61-8E2C-32F88C72AFE8}" sibTransId="{92BBEB13-41B0-4603-9BA1-EEF81DE5CE5B}"/>
    <dgm:cxn modelId="{8E4515E4-911D-4B0C-8A67-6B0B1A03F23A}" srcId="{D9FB6609-79B4-4817-AE02-D47DEBF68D18}" destId="{BF283ECB-1710-4045-BAEA-1EAC69C46B2D}" srcOrd="3" destOrd="0" parTransId="{61AC24EB-CD5F-40C1-B269-2582D0B05D5F}" sibTransId="{F494557B-C2B7-4E9A-AB3D-08C455532B67}"/>
    <dgm:cxn modelId="{738B5DF3-9630-4C8B-BD55-795F3263BD4A}" type="presOf" srcId="{A3C40CCF-EFAA-4436-9090-A2336B5F6A0F}" destId="{041D8C13-02E0-4589-A37C-0F9C10836050}" srcOrd="0" destOrd="0" presId="urn:microsoft.com/office/officeart/2018/2/layout/IconVerticalSolidList"/>
    <dgm:cxn modelId="{5F98A091-A0EA-46BD-9D06-7C3E4CB90FED}" type="presParOf" srcId="{7834B74B-C3EA-44F3-ACF7-D10DCE9DF3E3}" destId="{BE7F6499-04E6-4745-B9BE-0D395AEB4846}" srcOrd="0" destOrd="0" presId="urn:microsoft.com/office/officeart/2018/2/layout/IconVerticalSolidList"/>
    <dgm:cxn modelId="{E1A0F203-F124-4A53-ACDE-947BCA002086}" type="presParOf" srcId="{BE7F6499-04E6-4745-B9BE-0D395AEB4846}" destId="{DF8AE05A-A40A-4F9F-8E37-599585A4A817}" srcOrd="0" destOrd="0" presId="urn:microsoft.com/office/officeart/2018/2/layout/IconVerticalSolidList"/>
    <dgm:cxn modelId="{8F913103-4A0E-4EE6-8888-47321581E89D}" type="presParOf" srcId="{BE7F6499-04E6-4745-B9BE-0D395AEB4846}" destId="{4F95DD82-8A11-47D4-A288-C064B569FE81}" srcOrd="1" destOrd="0" presId="urn:microsoft.com/office/officeart/2018/2/layout/IconVerticalSolidList"/>
    <dgm:cxn modelId="{B9E86A14-A284-47A2-87F8-156292451DB9}" type="presParOf" srcId="{BE7F6499-04E6-4745-B9BE-0D395AEB4846}" destId="{D3217E79-1C1E-404B-B49A-BFE84471808D}" srcOrd="2" destOrd="0" presId="urn:microsoft.com/office/officeart/2018/2/layout/IconVerticalSolidList"/>
    <dgm:cxn modelId="{3DC63092-7CB0-4C78-A372-968E3041AD0E}" type="presParOf" srcId="{BE7F6499-04E6-4745-B9BE-0D395AEB4846}" destId="{041D8C13-02E0-4589-A37C-0F9C10836050}" srcOrd="3" destOrd="0" presId="urn:microsoft.com/office/officeart/2018/2/layout/IconVerticalSolidList"/>
    <dgm:cxn modelId="{CB2C02AC-FC97-4121-9211-CD789D83C5F2}" type="presParOf" srcId="{7834B74B-C3EA-44F3-ACF7-D10DCE9DF3E3}" destId="{6B9769E4-5557-47B7-BF6A-E969E6E03431}" srcOrd="1" destOrd="0" presId="urn:microsoft.com/office/officeart/2018/2/layout/IconVerticalSolidList"/>
    <dgm:cxn modelId="{282517A2-BA46-4EFB-B5BA-618D95D4D60E}" type="presParOf" srcId="{7834B74B-C3EA-44F3-ACF7-D10DCE9DF3E3}" destId="{DE91293F-440D-43C6-958A-9137485A739D}" srcOrd="2" destOrd="0" presId="urn:microsoft.com/office/officeart/2018/2/layout/IconVerticalSolidList"/>
    <dgm:cxn modelId="{B3DCD058-23F7-4376-B89E-48A917C21985}" type="presParOf" srcId="{DE91293F-440D-43C6-958A-9137485A739D}" destId="{EDEC1E5D-B42A-471F-99F9-4CB30B7957FC}" srcOrd="0" destOrd="0" presId="urn:microsoft.com/office/officeart/2018/2/layout/IconVerticalSolidList"/>
    <dgm:cxn modelId="{B015E61A-72FB-4BF0-8995-A6FA76A1B884}" type="presParOf" srcId="{DE91293F-440D-43C6-958A-9137485A739D}" destId="{10FB97F7-6F35-4F89-A2B8-A06CD61F04B0}" srcOrd="1" destOrd="0" presId="urn:microsoft.com/office/officeart/2018/2/layout/IconVerticalSolidList"/>
    <dgm:cxn modelId="{8965A241-70AB-4669-B387-B344E10AF585}" type="presParOf" srcId="{DE91293F-440D-43C6-958A-9137485A739D}" destId="{E6306BD2-E8EB-494B-8204-E224D4D53D31}" srcOrd="2" destOrd="0" presId="urn:microsoft.com/office/officeart/2018/2/layout/IconVerticalSolidList"/>
    <dgm:cxn modelId="{F7674148-8E45-419A-8458-647DC06F2F1A}" type="presParOf" srcId="{DE91293F-440D-43C6-958A-9137485A739D}" destId="{019F8E2D-8383-4E38-814E-5CA94A9F0088}" srcOrd="3" destOrd="0" presId="urn:microsoft.com/office/officeart/2018/2/layout/IconVerticalSolidList"/>
    <dgm:cxn modelId="{A6BB74B4-A8B7-4F99-B8C8-2B066FA7885C}" type="presParOf" srcId="{7834B74B-C3EA-44F3-ACF7-D10DCE9DF3E3}" destId="{F93BC788-EE96-49C1-B913-E6574F76FE3A}" srcOrd="3" destOrd="0" presId="urn:microsoft.com/office/officeart/2018/2/layout/IconVerticalSolidList"/>
    <dgm:cxn modelId="{DDE7A962-A236-49BF-A8BC-B35C20DFA9B6}" type="presParOf" srcId="{7834B74B-C3EA-44F3-ACF7-D10DCE9DF3E3}" destId="{99E4B6D1-D119-41AA-87E5-EE39E1735455}" srcOrd="4" destOrd="0" presId="urn:microsoft.com/office/officeart/2018/2/layout/IconVerticalSolidList"/>
    <dgm:cxn modelId="{B5B0ADB3-65DF-43D1-9632-7F74E1887B6B}" type="presParOf" srcId="{99E4B6D1-D119-41AA-87E5-EE39E1735455}" destId="{8B128F06-7982-4928-B6F7-07B81CDFF417}" srcOrd="0" destOrd="0" presId="urn:microsoft.com/office/officeart/2018/2/layout/IconVerticalSolidList"/>
    <dgm:cxn modelId="{4F2986BE-A7D8-4E12-8FC5-97AAC4D5FD1F}" type="presParOf" srcId="{99E4B6D1-D119-41AA-87E5-EE39E1735455}" destId="{C75BD47A-3FF3-49E8-B7CA-A77D141700BD}" srcOrd="1" destOrd="0" presId="urn:microsoft.com/office/officeart/2018/2/layout/IconVerticalSolidList"/>
    <dgm:cxn modelId="{555B5791-AC3B-493A-8253-BBA080426766}" type="presParOf" srcId="{99E4B6D1-D119-41AA-87E5-EE39E1735455}" destId="{1A8BE453-236C-4D18-A503-859BD066E1DC}" srcOrd="2" destOrd="0" presId="urn:microsoft.com/office/officeart/2018/2/layout/IconVerticalSolidList"/>
    <dgm:cxn modelId="{05E02C39-5577-4EB6-A336-B12F97737D97}" type="presParOf" srcId="{99E4B6D1-D119-41AA-87E5-EE39E1735455}" destId="{6B76E40A-FEA6-4DF8-A806-A9F0A03942EB}" srcOrd="3" destOrd="0" presId="urn:microsoft.com/office/officeart/2018/2/layout/IconVerticalSolidList"/>
    <dgm:cxn modelId="{1D24E871-FAE1-4A76-9AC8-699AF34A285C}" type="presParOf" srcId="{7834B74B-C3EA-44F3-ACF7-D10DCE9DF3E3}" destId="{FF1DF6F2-1B5A-45FA-8C11-04EA18527783}" srcOrd="5" destOrd="0" presId="urn:microsoft.com/office/officeart/2018/2/layout/IconVerticalSolidList"/>
    <dgm:cxn modelId="{265A997F-5A02-412C-9C81-E75C34F6CDDA}" type="presParOf" srcId="{7834B74B-C3EA-44F3-ACF7-D10DCE9DF3E3}" destId="{02E06D48-6953-401C-9379-E6512BFDF24B}" srcOrd="6" destOrd="0" presId="urn:microsoft.com/office/officeart/2018/2/layout/IconVerticalSolidList"/>
    <dgm:cxn modelId="{ECC9824C-FB77-48E2-8006-428052F6DDE2}" type="presParOf" srcId="{02E06D48-6953-401C-9379-E6512BFDF24B}" destId="{4549EA0B-B00C-430A-A616-F19BDA9E4FE4}" srcOrd="0" destOrd="0" presId="urn:microsoft.com/office/officeart/2018/2/layout/IconVerticalSolidList"/>
    <dgm:cxn modelId="{E7D1DF7B-7629-459E-949F-7EB658A5FDE7}" type="presParOf" srcId="{02E06D48-6953-401C-9379-E6512BFDF24B}" destId="{25B01558-E963-40C3-9DDE-C7010D94432D}" srcOrd="1" destOrd="0" presId="urn:microsoft.com/office/officeart/2018/2/layout/IconVerticalSolidList"/>
    <dgm:cxn modelId="{2FBC5B9D-84CD-49D2-B4D0-63EA3D577CB8}" type="presParOf" srcId="{02E06D48-6953-401C-9379-E6512BFDF24B}" destId="{1998C8AB-B7BE-442C-8696-B4E2465EC9CE}" srcOrd="2" destOrd="0" presId="urn:microsoft.com/office/officeart/2018/2/layout/IconVerticalSolidList"/>
    <dgm:cxn modelId="{B0187C18-87B3-498D-9D72-C03F640E5FE3}" type="presParOf" srcId="{02E06D48-6953-401C-9379-E6512BFDF24B}" destId="{58C44C92-9F25-407D-A800-A92B225462E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9648EC-0A16-4358-94D2-5FFEEA02EFA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7ABBC5D-B956-4A16-91A3-686C131B3958}">
      <dgm:prSet/>
      <dgm:spPr/>
      <dgm:t>
        <a:bodyPr/>
        <a:lstStyle/>
        <a:p>
          <a:r>
            <a:rPr lang="en-US"/>
            <a:t>Studying the recruiters' ability to concentrate on academic tasks.</a:t>
          </a:r>
        </a:p>
      </dgm:t>
    </dgm:pt>
    <dgm:pt modelId="{6967FE1A-C6B8-4DB3-96F9-EF8AE7397AD0}" type="parTrans" cxnId="{909843F4-539F-4B90-B68D-4462ABDBC8BF}">
      <dgm:prSet/>
      <dgm:spPr/>
      <dgm:t>
        <a:bodyPr/>
        <a:lstStyle/>
        <a:p>
          <a:endParaRPr lang="en-US"/>
        </a:p>
      </dgm:t>
    </dgm:pt>
    <dgm:pt modelId="{6A809F32-AF11-44D1-B21D-FB550D0AE18A}" type="sibTrans" cxnId="{909843F4-539F-4B90-B68D-4462ABDBC8BF}">
      <dgm:prSet/>
      <dgm:spPr/>
      <dgm:t>
        <a:bodyPr/>
        <a:lstStyle/>
        <a:p>
          <a:endParaRPr lang="en-US"/>
        </a:p>
      </dgm:t>
    </dgm:pt>
    <dgm:pt modelId="{51E57D97-F5D5-4449-AC6D-B72E6692FBF3}">
      <dgm:prSet/>
      <dgm:spPr/>
      <dgm:t>
        <a:bodyPr/>
        <a:lstStyle/>
        <a:p>
          <a:r>
            <a:rPr lang="en-US"/>
            <a:t>Evaluating the recruiters’ compressive analysis.</a:t>
          </a:r>
        </a:p>
      </dgm:t>
    </dgm:pt>
    <dgm:pt modelId="{E992016E-E344-4013-A0FC-CE2275BDE1B9}" type="parTrans" cxnId="{CB88D722-6A33-4407-B41E-C2459E82329D}">
      <dgm:prSet/>
      <dgm:spPr/>
      <dgm:t>
        <a:bodyPr/>
        <a:lstStyle/>
        <a:p>
          <a:endParaRPr lang="en-US"/>
        </a:p>
      </dgm:t>
    </dgm:pt>
    <dgm:pt modelId="{00B57937-41A3-40CD-A68F-5F8054B4CB1D}" type="sibTrans" cxnId="{CB88D722-6A33-4407-B41E-C2459E82329D}">
      <dgm:prSet/>
      <dgm:spPr/>
      <dgm:t>
        <a:bodyPr/>
        <a:lstStyle/>
        <a:p>
          <a:endParaRPr lang="en-US"/>
        </a:p>
      </dgm:t>
    </dgm:pt>
    <dgm:pt modelId="{2D02CB12-BDAA-41F8-AC43-9C39BC78DC1C}">
      <dgm:prSet/>
      <dgm:spPr/>
      <dgm:t>
        <a:bodyPr/>
        <a:lstStyle/>
        <a:p>
          <a:r>
            <a:rPr lang="en-US"/>
            <a:t>Examines the recruiters' initiative and motivation to take-action.</a:t>
          </a:r>
        </a:p>
      </dgm:t>
    </dgm:pt>
    <dgm:pt modelId="{32017B35-57E6-4FA7-B41A-51253AD23ACF}" type="parTrans" cxnId="{7F7B9382-B7E3-4D75-A5A8-A4A17867B281}">
      <dgm:prSet/>
      <dgm:spPr/>
      <dgm:t>
        <a:bodyPr/>
        <a:lstStyle/>
        <a:p>
          <a:endParaRPr lang="en-US"/>
        </a:p>
      </dgm:t>
    </dgm:pt>
    <dgm:pt modelId="{5E730372-F2C3-4F95-BB58-127EFCB2AF6A}" type="sibTrans" cxnId="{7F7B9382-B7E3-4D75-A5A8-A4A17867B281}">
      <dgm:prSet/>
      <dgm:spPr/>
      <dgm:t>
        <a:bodyPr/>
        <a:lstStyle/>
        <a:p>
          <a:endParaRPr lang="en-US"/>
        </a:p>
      </dgm:t>
    </dgm:pt>
    <dgm:pt modelId="{E8475EB7-F195-4398-9B4D-2C820463640E}">
      <dgm:prSet/>
      <dgm:spPr/>
      <dgm:t>
        <a:bodyPr/>
        <a:lstStyle/>
        <a:p>
          <a:r>
            <a:rPr lang="en-US"/>
            <a:t>Analysis videos for non</a:t>
          </a:r>
        </a:p>
        <a:p>
          <a:r>
            <a:rPr lang="en-US"/>
            <a:t>Verbal Communication</a:t>
          </a:r>
        </a:p>
      </dgm:t>
    </dgm:pt>
    <dgm:pt modelId="{65DE9045-D6DF-4B77-9D84-F9C8E1E64083}" type="parTrans" cxnId="{F6D7EA87-1221-4D8D-A858-1DDFA1FAD8DD}">
      <dgm:prSet/>
      <dgm:spPr/>
      <dgm:t>
        <a:bodyPr/>
        <a:lstStyle/>
        <a:p>
          <a:endParaRPr lang="en-US"/>
        </a:p>
      </dgm:t>
    </dgm:pt>
    <dgm:pt modelId="{0FCFE1FF-8E8E-45DD-871B-EBB518665C5D}" type="sibTrans" cxnId="{F6D7EA87-1221-4D8D-A858-1DDFA1FAD8DD}">
      <dgm:prSet/>
      <dgm:spPr/>
      <dgm:t>
        <a:bodyPr/>
        <a:lstStyle/>
        <a:p>
          <a:endParaRPr lang="en-US"/>
        </a:p>
      </dgm:t>
    </dgm:pt>
    <dgm:pt modelId="{C81770EB-AC26-429A-A6FE-D897D2543508}" type="pres">
      <dgm:prSet presAssocID="{339648EC-0A16-4358-94D2-5FFEEA02EFA5}" presName="root" presStyleCnt="0">
        <dgm:presLayoutVars>
          <dgm:dir/>
          <dgm:resizeHandles val="exact"/>
        </dgm:presLayoutVars>
      </dgm:prSet>
      <dgm:spPr/>
    </dgm:pt>
    <dgm:pt modelId="{E41F1B51-A9E2-4F07-9CF4-1B5034E94E1A}" type="pres">
      <dgm:prSet presAssocID="{47ABBC5D-B956-4A16-91A3-686C131B3958}" presName="compNode" presStyleCnt="0"/>
      <dgm:spPr/>
    </dgm:pt>
    <dgm:pt modelId="{AA731439-90A1-414F-81BF-C89D6D46703D}" type="pres">
      <dgm:prSet presAssocID="{47ABBC5D-B956-4A16-91A3-686C131B395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ploma Roll"/>
        </a:ext>
      </dgm:extLst>
    </dgm:pt>
    <dgm:pt modelId="{93C6B361-9BEC-4373-8553-1EB9958237F2}" type="pres">
      <dgm:prSet presAssocID="{47ABBC5D-B956-4A16-91A3-686C131B3958}" presName="spaceRect" presStyleCnt="0"/>
      <dgm:spPr/>
    </dgm:pt>
    <dgm:pt modelId="{12473EC4-9D21-4F22-AD7C-A2C5DA2A7BF5}" type="pres">
      <dgm:prSet presAssocID="{47ABBC5D-B956-4A16-91A3-686C131B3958}" presName="textRect" presStyleLbl="revTx" presStyleIdx="0" presStyleCnt="4">
        <dgm:presLayoutVars>
          <dgm:chMax val="1"/>
          <dgm:chPref val="1"/>
        </dgm:presLayoutVars>
      </dgm:prSet>
      <dgm:spPr/>
    </dgm:pt>
    <dgm:pt modelId="{C9CD1EA2-709B-4A12-B34A-4FD398A62D75}" type="pres">
      <dgm:prSet presAssocID="{6A809F32-AF11-44D1-B21D-FB550D0AE18A}" presName="sibTrans" presStyleCnt="0"/>
      <dgm:spPr/>
    </dgm:pt>
    <dgm:pt modelId="{46B11ED1-E357-4FB1-B816-A447D6AB5537}" type="pres">
      <dgm:prSet presAssocID="{51E57D97-F5D5-4449-AC6D-B72E6692FBF3}" presName="compNode" presStyleCnt="0"/>
      <dgm:spPr/>
    </dgm:pt>
    <dgm:pt modelId="{F8642F43-6888-44FE-ABB7-5B7A2AF781A2}" type="pres">
      <dgm:prSet presAssocID="{51E57D97-F5D5-4449-AC6D-B72E6692FBF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BB83C263-D2BE-448F-AFAD-2F3B0ADD2E8C}" type="pres">
      <dgm:prSet presAssocID="{51E57D97-F5D5-4449-AC6D-B72E6692FBF3}" presName="spaceRect" presStyleCnt="0"/>
      <dgm:spPr/>
    </dgm:pt>
    <dgm:pt modelId="{A3A7A8F5-3197-4678-9EF3-5F7B7808BFAD}" type="pres">
      <dgm:prSet presAssocID="{51E57D97-F5D5-4449-AC6D-B72E6692FBF3}" presName="textRect" presStyleLbl="revTx" presStyleIdx="1" presStyleCnt="4">
        <dgm:presLayoutVars>
          <dgm:chMax val="1"/>
          <dgm:chPref val="1"/>
        </dgm:presLayoutVars>
      </dgm:prSet>
      <dgm:spPr/>
    </dgm:pt>
    <dgm:pt modelId="{878171B6-D2C8-4073-882F-D137BD3D1A39}" type="pres">
      <dgm:prSet presAssocID="{00B57937-41A3-40CD-A68F-5F8054B4CB1D}" presName="sibTrans" presStyleCnt="0"/>
      <dgm:spPr/>
    </dgm:pt>
    <dgm:pt modelId="{2B180C2E-6AA4-40EE-A819-DD990FD74ED9}" type="pres">
      <dgm:prSet presAssocID="{2D02CB12-BDAA-41F8-AC43-9C39BC78DC1C}" presName="compNode" presStyleCnt="0"/>
      <dgm:spPr/>
    </dgm:pt>
    <dgm:pt modelId="{5CE12174-2593-472B-8C43-4A7C17EEB127}" type="pres">
      <dgm:prSet presAssocID="{2D02CB12-BDAA-41F8-AC43-9C39BC78DC1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pper board"/>
        </a:ext>
      </dgm:extLst>
    </dgm:pt>
    <dgm:pt modelId="{2007B7AA-818C-483D-9155-2DC3F3EA4779}" type="pres">
      <dgm:prSet presAssocID="{2D02CB12-BDAA-41F8-AC43-9C39BC78DC1C}" presName="spaceRect" presStyleCnt="0"/>
      <dgm:spPr/>
    </dgm:pt>
    <dgm:pt modelId="{E558C959-4703-4536-9C96-1A5440335889}" type="pres">
      <dgm:prSet presAssocID="{2D02CB12-BDAA-41F8-AC43-9C39BC78DC1C}" presName="textRect" presStyleLbl="revTx" presStyleIdx="2" presStyleCnt="4">
        <dgm:presLayoutVars>
          <dgm:chMax val="1"/>
          <dgm:chPref val="1"/>
        </dgm:presLayoutVars>
      </dgm:prSet>
      <dgm:spPr/>
    </dgm:pt>
    <dgm:pt modelId="{46F572B6-15F5-4D3E-9E97-F74B986C33CA}" type="pres">
      <dgm:prSet presAssocID="{5E730372-F2C3-4F95-BB58-127EFCB2AF6A}" presName="sibTrans" presStyleCnt="0"/>
      <dgm:spPr/>
    </dgm:pt>
    <dgm:pt modelId="{97901907-3EAA-43CA-BBDA-5BA3FCC286BD}" type="pres">
      <dgm:prSet presAssocID="{E8475EB7-F195-4398-9B4D-2C820463640E}" presName="compNode" presStyleCnt="0"/>
      <dgm:spPr/>
    </dgm:pt>
    <dgm:pt modelId="{4B8D6A57-38D7-4AD2-8A65-775B7D605269}" type="pres">
      <dgm:prSet presAssocID="{E8475EB7-F195-4398-9B4D-2C820463640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ffice Worker"/>
        </a:ext>
      </dgm:extLst>
    </dgm:pt>
    <dgm:pt modelId="{078AFA5B-1FD4-4375-A17E-491C8EBA3760}" type="pres">
      <dgm:prSet presAssocID="{E8475EB7-F195-4398-9B4D-2C820463640E}" presName="spaceRect" presStyleCnt="0"/>
      <dgm:spPr/>
    </dgm:pt>
    <dgm:pt modelId="{75D7D16B-8376-4951-BC0D-4305B2D7689F}" type="pres">
      <dgm:prSet presAssocID="{E8475EB7-F195-4398-9B4D-2C820463640E}" presName="textRect" presStyleLbl="revTx" presStyleIdx="3" presStyleCnt="4">
        <dgm:presLayoutVars>
          <dgm:chMax val="1"/>
          <dgm:chPref val="1"/>
        </dgm:presLayoutVars>
      </dgm:prSet>
      <dgm:spPr/>
    </dgm:pt>
  </dgm:ptLst>
  <dgm:cxnLst>
    <dgm:cxn modelId="{450BBA0C-CBBD-4DA8-9ADC-38E605141E8B}" type="presOf" srcId="{2D02CB12-BDAA-41F8-AC43-9C39BC78DC1C}" destId="{E558C959-4703-4536-9C96-1A5440335889}" srcOrd="0" destOrd="0" presId="urn:microsoft.com/office/officeart/2018/2/layout/IconLabelList"/>
    <dgm:cxn modelId="{6DC4B413-90E7-4A2D-8D35-E8964C72B7EA}" type="presOf" srcId="{339648EC-0A16-4358-94D2-5FFEEA02EFA5}" destId="{C81770EB-AC26-429A-A6FE-D897D2543508}" srcOrd="0" destOrd="0" presId="urn:microsoft.com/office/officeart/2018/2/layout/IconLabelList"/>
    <dgm:cxn modelId="{CB88D722-6A33-4407-B41E-C2459E82329D}" srcId="{339648EC-0A16-4358-94D2-5FFEEA02EFA5}" destId="{51E57D97-F5D5-4449-AC6D-B72E6692FBF3}" srcOrd="1" destOrd="0" parTransId="{E992016E-E344-4013-A0FC-CE2275BDE1B9}" sibTransId="{00B57937-41A3-40CD-A68F-5F8054B4CB1D}"/>
    <dgm:cxn modelId="{852C2F5C-70CB-42C1-802F-36F93E93F7B4}" type="presOf" srcId="{47ABBC5D-B956-4A16-91A3-686C131B3958}" destId="{12473EC4-9D21-4F22-AD7C-A2C5DA2A7BF5}" srcOrd="0" destOrd="0" presId="urn:microsoft.com/office/officeart/2018/2/layout/IconLabelList"/>
    <dgm:cxn modelId="{BEF22866-3197-4D6C-8911-1AD498266E85}" type="presOf" srcId="{E8475EB7-F195-4398-9B4D-2C820463640E}" destId="{75D7D16B-8376-4951-BC0D-4305B2D7689F}" srcOrd="0" destOrd="0" presId="urn:microsoft.com/office/officeart/2018/2/layout/IconLabelList"/>
    <dgm:cxn modelId="{B9407F66-5B38-4DAE-9B26-168597D561E7}" type="presOf" srcId="{51E57D97-F5D5-4449-AC6D-B72E6692FBF3}" destId="{A3A7A8F5-3197-4678-9EF3-5F7B7808BFAD}" srcOrd="0" destOrd="0" presId="urn:microsoft.com/office/officeart/2018/2/layout/IconLabelList"/>
    <dgm:cxn modelId="{7F7B9382-B7E3-4D75-A5A8-A4A17867B281}" srcId="{339648EC-0A16-4358-94D2-5FFEEA02EFA5}" destId="{2D02CB12-BDAA-41F8-AC43-9C39BC78DC1C}" srcOrd="2" destOrd="0" parTransId="{32017B35-57E6-4FA7-B41A-51253AD23ACF}" sibTransId="{5E730372-F2C3-4F95-BB58-127EFCB2AF6A}"/>
    <dgm:cxn modelId="{F6D7EA87-1221-4D8D-A858-1DDFA1FAD8DD}" srcId="{339648EC-0A16-4358-94D2-5FFEEA02EFA5}" destId="{E8475EB7-F195-4398-9B4D-2C820463640E}" srcOrd="3" destOrd="0" parTransId="{65DE9045-D6DF-4B77-9D84-F9C8E1E64083}" sibTransId="{0FCFE1FF-8E8E-45DD-871B-EBB518665C5D}"/>
    <dgm:cxn modelId="{909843F4-539F-4B90-B68D-4462ABDBC8BF}" srcId="{339648EC-0A16-4358-94D2-5FFEEA02EFA5}" destId="{47ABBC5D-B956-4A16-91A3-686C131B3958}" srcOrd="0" destOrd="0" parTransId="{6967FE1A-C6B8-4DB3-96F9-EF8AE7397AD0}" sibTransId="{6A809F32-AF11-44D1-B21D-FB550D0AE18A}"/>
    <dgm:cxn modelId="{2735EBAF-11D3-46FA-B8F7-82F3F7F0E89A}" type="presParOf" srcId="{C81770EB-AC26-429A-A6FE-D897D2543508}" destId="{E41F1B51-A9E2-4F07-9CF4-1B5034E94E1A}" srcOrd="0" destOrd="0" presId="urn:microsoft.com/office/officeart/2018/2/layout/IconLabelList"/>
    <dgm:cxn modelId="{127B01FE-78A7-41AE-8C7B-06671C6A1C05}" type="presParOf" srcId="{E41F1B51-A9E2-4F07-9CF4-1B5034E94E1A}" destId="{AA731439-90A1-414F-81BF-C89D6D46703D}" srcOrd="0" destOrd="0" presId="urn:microsoft.com/office/officeart/2018/2/layout/IconLabelList"/>
    <dgm:cxn modelId="{87BC0498-FA4D-44C0-B29F-D02B005EB31F}" type="presParOf" srcId="{E41F1B51-A9E2-4F07-9CF4-1B5034E94E1A}" destId="{93C6B361-9BEC-4373-8553-1EB9958237F2}" srcOrd="1" destOrd="0" presId="urn:microsoft.com/office/officeart/2018/2/layout/IconLabelList"/>
    <dgm:cxn modelId="{B007CA50-E1C8-45FE-9883-D0AD26C7463C}" type="presParOf" srcId="{E41F1B51-A9E2-4F07-9CF4-1B5034E94E1A}" destId="{12473EC4-9D21-4F22-AD7C-A2C5DA2A7BF5}" srcOrd="2" destOrd="0" presId="urn:microsoft.com/office/officeart/2018/2/layout/IconLabelList"/>
    <dgm:cxn modelId="{4BA26F27-83E5-4412-923B-A4D83A07D711}" type="presParOf" srcId="{C81770EB-AC26-429A-A6FE-D897D2543508}" destId="{C9CD1EA2-709B-4A12-B34A-4FD398A62D75}" srcOrd="1" destOrd="0" presId="urn:microsoft.com/office/officeart/2018/2/layout/IconLabelList"/>
    <dgm:cxn modelId="{75476C2B-9D8A-490E-AF5B-32BF3490129E}" type="presParOf" srcId="{C81770EB-AC26-429A-A6FE-D897D2543508}" destId="{46B11ED1-E357-4FB1-B816-A447D6AB5537}" srcOrd="2" destOrd="0" presId="urn:microsoft.com/office/officeart/2018/2/layout/IconLabelList"/>
    <dgm:cxn modelId="{22D54757-4CF0-42CB-A3AA-E7CE688F6CD1}" type="presParOf" srcId="{46B11ED1-E357-4FB1-B816-A447D6AB5537}" destId="{F8642F43-6888-44FE-ABB7-5B7A2AF781A2}" srcOrd="0" destOrd="0" presId="urn:microsoft.com/office/officeart/2018/2/layout/IconLabelList"/>
    <dgm:cxn modelId="{37E14E18-4EF8-4513-8644-FC22FCDCDF06}" type="presParOf" srcId="{46B11ED1-E357-4FB1-B816-A447D6AB5537}" destId="{BB83C263-D2BE-448F-AFAD-2F3B0ADD2E8C}" srcOrd="1" destOrd="0" presId="urn:microsoft.com/office/officeart/2018/2/layout/IconLabelList"/>
    <dgm:cxn modelId="{F1B9D0F1-5BA2-4887-9D41-80C1B1B20E70}" type="presParOf" srcId="{46B11ED1-E357-4FB1-B816-A447D6AB5537}" destId="{A3A7A8F5-3197-4678-9EF3-5F7B7808BFAD}" srcOrd="2" destOrd="0" presId="urn:microsoft.com/office/officeart/2018/2/layout/IconLabelList"/>
    <dgm:cxn modelId="{135F6015-1FB3-4194-AEB9-75DD67366323}" type="presParOf" srcId="{C81770EB-AC26-429A-A6FE-D897D2543508}" destId="{878171B6-D2C8-4073-882F-D137BD3D1A39}" srcOrd="3" destOrd="0" presId="urn:microsoft.com/office/officeart/2018/2/layout/IconLabelList"/>
    <dgm:cxn modelId="{BA5AF58B-3149-4078-B084-D14229A5BEA8}" type="presParOf" srcId="{C81770EB-AC26-429A-A6FE-D897D2543508}" destId="{2B180C2E-6AA4-40EE-A819-DD990FD74ED9}" srcOrd="4" destOrd="0" presId="urn:microsoft.com/office/officeart/2018/2/layout/IconLabelList"/>
    <dgm:cxn modelId="{1B1C7172-3F51-4F01-9EFE-E20832AB2358}" type="presParOf" srcId="{2B180C2E-6AA4-40EE-A819-DD990FD74ED9}" destId="{5CE12174-2593-472B-8C43-4A7C17EEB127}" srcOrd="0" destOrd="0" presId="urn:microsoft.com/office/officeart/2018/2/layout/IconLabelList"/>
    <dgm:cxn modelId="{C2B92DA7-32FF-425C-9605-3FBAEC21234B}" type="presParOf" srcId="{2B180C2E-6AA4-40EE-A819-DD990FD74ED9}" destId="{2007B7AA-818C-483D-9155-2DC3F3EA4779}" srcOrd="1" destOrd="0" presId="urn:microsoft.com/office/officeart/2018/2/layout/IconLabelList"/>
    <dgm:cxn modelId="{141FCEE3-B031-4C8D-B284-3488B51C7EC0}" type="presParOf" srcId="{2B180C2E-6AA4-40EE-A819-DD990FD74ED9}" destId="{E558C959-4703-4536-9C96-1A5440335889}" srcOrd="2" destOrd="0" presId="urn:microsoft.com/office/officeart/2018/2/layout/IconLabelList"/>
    <dgm:cxn modelId="{AC3A7A9F-2AAA-48DB-9F6B-798B79B8FE7F}" type="presParOf" srcId="{C81770EB-AC26-429A-A6FE-D897D2543508}" destId="{46F572B6-15F5-4D3E-9E97-F74B986C33CA}" srcOrd="5" destOrd="0" presId="urn:microsoft.com/office/officeart/2018/2/layout/IconLabelList"/>
    <dgm:cxn modelId="{DDDDD630-C45F-43CF-B50A-212996EF0BC7}" type="presParOf" srcId="{C81770EB-AC26-429A-A6FE-D897D2543508}" destId="{97901907-3EAA-43CA-BBDA-5BA3FCC286BD}" srcOrd="6" destOrd="0" presId="urn:microsoft.com/office/officeart/2018/2/layout/IconLabelList"/>
    <dgm:cxn modelId="{3FE73EB5-8DE5-4477-BB92-79843A3781B2}" type="presParOf" srcId="{97901907-3EAA-43CA-BBDA-5BA3FCC286BD}" destId="{4B8D6A57-38D7-4AD2-8A65-775B7D605269}" srcOrd="0" destOrd="0" presId="urn:microsoft.com/office/officeart/2018/2/layout/IconLabelList"/>
    <dgm:cxn modelId="{1AC303D7-064C-42EA-9268-203D410A4690}" type="presParOf" srcId="{97901907-3EAA-43CA-BBDA-5BA3FCC286BD}" destId="{078AFA5B-1FD4-4375-A17E-491C8EBA3760}" srcOrd="1" destOrd="0" presId="urn:microsoft.com/office/officeart/2018/2/layout/IconLabelList"/>
    <dgm:cxn modelId="{7B5EA5A3-6F55-4F0A-A8EF-8170C4D8A0B8}" type="presParOf" srcId="{97901907-3EAA-43CA-BBDA-5BA3FCC286BD}" destId="{75D7D16B-8376-4951-BC0D-4305B2D7689F}"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609BFB-676B-45CD-8BDF-27E8057D286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BF1924F-9F90-41F1-A622-8D9CC6BB372B}">
      <dgm:prSet/>
      <dgm:spPr/>
      <dgm:t>
        <a:bodyPr/>
        <a:lstStyle/>
        <a:p>
          <a:pPr>
            <a:lnSpc>
              <a:spcPct val="100000"/>
            </a:lnSpc>
          </a:pPr>
          <a:r>
            <a:rPr lang="en-US" dirty="0"/>
            <a:t>This is time to taken </a:t>
          </a:r>
          <a:r>
            <a:rPr lang="en-US" dirty="0">
              <a:latin typeface="Calibri Light" panose="020F0302020204030204"/>
            </a:rPr>
            <a:t>recruiter's</a:t>
          </a:r>
          <a:r>
            <a:rPr lang="en-US" dirty="0"/>
            <a:t> based on their </a:t>
          </a:r>
          <a:r>
            <a:rPr lang="en-US" dirty="0">
              <a:latin typeface="Calibri Light" panose="020F0302020204030204"/>
            </a:rPr>
            <a:t>concentrate</a:t>
          </a:r>
          <a:r>
            <a:rPr lang="en-US" dirty="0"/>
            <a:t> skills.</a:t>
          </a:r>
        </a:p>
      </dgm:t>
    </dgm:pt>
    <dgm:pt modelId="{0B6E466A-F7BA-4B12-B7A3-15B869B55E53}" type="parTrans" cxnId="{3885439B-1D77-49AB-BE4F-6699B6362D37}">
      <dgm:prSet/>
      <dgm:spPr/>
      <dgm:t>
        <a:bodyPr/>
        <a:lstStyle/>
        <a:p>
          <a:endParaRPr lang="en-US"/>
        </a:p>
      </dgm:t>
    </dgm:pt>
    <dgm:pt modelId="{18532E10-2B33-41B2-A4BA-1C7C4E354432}" type="sibTrans" cxnId="{3885439B-1D77-49AB-BE4F-6699B6362D37}">
      <dgm:prSet/>
      <dgm:spPr/>
      <dgm:t>
        <a:bodyPr/>
        <a:lstStyle/>
        <a:p>
          <a:endParaRPr lang="en-US"/>
        </a:p>
      </dgm:t>
    </dgm:pt>
    <dgm:pt modelId="{6A7E0531-9D4D-4A60-A66E-1E12400092EF}">
      <dgm:prSet/>
      <dgm:spPr/>
      <dgm:t>
        <a:bodyPr/>
        <a:lstStyle/>
        <a:p>
          <a:pPr>
            <a:lnSpc>
              <a:spcPct val="100000"/>
            </a:lnSpc>
          </a:pPr>
          <a:r>
            <a:rPr lang="en-US" dirty="0"/>
            <a:t>Memory Game</a:t>
          </a:r>
        </a:p>
      </dgm:t>
    </dgm:pt>
    <dgm:pt modelId="{51A8F063-764C-4AD8-9B2F-2CD30C2A531D}" type="parTrans" cxnId="{EE3642F5-3465-4248-9F16-D8EA2935E756}">
      <dgm:prSet/>
      <dgm:spPr/>
      <dgm:t>
        <a:bodyPr/>
        <a:lstStyle/>
        <a:p>
          <a:endParaRPr lang="en-US"/>
        </a:p>
      </dgm:t>
    </dgm:pt>
    <dgm:pt modelId="{274BCFDA-8D8A-4FB5-8ECE-66EC95BED096}" type="sibTrans" cxnId="{EE3642F5-3465-4248-9F16-D8EA2935E756}">
      <dgm:prSet/>
      <dgm:spPr/>
      <dgm:t>
        <a:bodyPr/>
        <a:lstStyle/>
        <a:p>
          <a:endParaRPr lang="en-US"/>
        </a:p>
      </dgm:t>
    </dgm:pt>
    <dgm:pt modelId="{23ED9043-4FE4-4939-8D60-A41B71AA609B}">
      <dgm:prSet/>
      <dgm:spPr/>
      <dgm:t>
        <a:bodyPr/>
        <a:lstStyle/>
        <a:p>
          <a:pPr>
            <a:lnSpc>
              <a:spcPct val="100000"/>
            </a:lnSpc>
          </a:pPr>
          <a:r>
            <a:rPr lang="en-US" dirty="0"/>
            <a:t>Sudoku </a:t>
          </a:r>
        </a:p>
      </dgm:t>
    </dgm:pt>
    <dgm:pt modelId="{0E04F4F6-9AD4-46B4-AD82-6143091816B0}" type="parTrans" cxnId="{896FB12E-AF61-49A1-B038-C6D09525A427}">
      <dgm:prSet/>
      <dgm:spPr/>
      <dgm:t>
        <a:bodyPr/>
        <a:lstStyle/>
        <a:p>
          <a:endParaRPr lang="en-US"/>
        </a:p>
      </dgm:t>
    </dgm:pt>
    <dgm:pt modelId="{C9AB21CB-FFE2-48FD-B61E-B3EA1BAADCF0}" type="sibTrans" cxnId="{896FB12E-AF61-49A1-B038-C6D09525A427}">
      <dgm:prSet/>
      <dgm:spPr/>
      <dgm:t>
        <a:bodyPr/>
        <a:lstStyle/>
        <a:p>
          <a:endParaRPr lang="en-US"/>
        </a:p>
      </dgm:t>
    </dgm:pt>
    <dgm:pt modelId="{2A80B491-CE84-422E-9FCF-2B9E5AC482A8}">
      <dgm:prSet/>
      <dgm:spPr/>
      <dgm:t>
        <a:bodyPr/>
        <a:lstStyle/>
        <a:p>
          <a:pPr>
            <a:lnSpc>
              <a:spcPct val="100000"/>
            </a:lnSpc>
          </a:pPr>
          <a:r>
            <a:rPr lang="en-US" dirty="0"/>
            <a:t>Facial </a:t>
          </a:r>
          <a:r>
            <a:rPr lang="en-US" dirty="0">
              <a:latin typeface="Calibri Light" panose="020F0302020204030204"/>
            </a:rPr>
            <a:t>Recognition</a:t>
          </a:r>
          <a:endParaRPr lang="en-US" dirty="0"/>
        </a:p>
      </dgm:t>
    </dgm:pt>
    <dgm:pt modelId="{3167840F-3A69-434E-90FA-47B399164B21}" type="parTrans" cxnId="{7E060AF1-BB93-44CC-B715-E96D831AF762}">
      <dgm:prSet/>
      <dgm:spPr/>
      <dgm:t>
        <a:bodyPr/>
        <a:lstStyle/>
        <a:p>
          <a:endParaRPr lang="en-US"/>
        </a:p>
      </dgm:t>
    </dgm:pt>
    <dgm:pt modelId="{5E06F9A3-F623-47C6-BDBD-91C727611502}" type="sibTrans" cxnId="{7E060AF1-BB93-44CC-B715-E96D831AF762}">
      <dgm:prSet/>
      <dgm:spPr/>
      <dgm:t>
        <a:bodyPr/>
        <a:lstStyle/>
        <a:p>
          <a:endParaRPr lang="en-US"/>
        </a:p>
      </dgm:t>
    </dgm:pt>
    <dgm:pt modelId="{5E823936-AC3A-467F-B28A-66F5B37F9086}">
      <dgm:prSet/>
      <dgm:spPr/>
      <dgm:t>
        <a:bodyPr/>
        <a:lstStyle/>
        <a:p>
          <a:pPr>
            <a:lnSpc>
              <a:spcPct val="100000"/>
            </a:lnSpc>
          </a:pPr>
          <a:r>
            <a:rPr lang="en-US" dirty="0"/>
            <a:t>Assessments Based on the Concentrate Analysis</a:t>
          </a:r>
        </a:p>
      </dgm:t>
    </dgm:pt>
    <dgm:pt modelId="{46B7E305-3DAD-4D19-AE3B-7DD565C8D1FC}" type="parTrans" cxnId="{C67C86F1-E0A2-4032-B94B-B84BA74A6C70}">
      <dgm:prSet/>
      <dgm:spPr/>
      <dgm:t>
        <a:bodyPr/>
        <a:lstStyle/>
        <a:p>
          <a:endParaRPr lang="en-US"/>
        </a:p>
      </dgm:t>
    </dgm:pt>
    <dgm:pt modelId="{36EBA09E-2856-4B35-8A82-6429CDF1D9F5}" type="sibTrans" cxnId="{C67C86F1-E0A2-4032-B94B-B84BA74A6C70}">
      <dgm:prSet/>
      <dgm:spPr/>
      <dgm:t>
        <a:bodyPr/>
        <a:lstStyle/>
        <a:p>
          <a:endParaRPr lang="en-US"/>
        </a:p>
      </dgm:t>
    </dgm:pt>
    <dgm:pt modelId="{0C070BEF-0ADE-4DF0-9385-E29BB386A843}" type="pres">
      <dgm:prSet presAssocID="{76609BFB-676B-45CD-8BDF-27E8057D2869}" presName="root" presStyleCnt="0">
        <dgm:presLayoutVars>
          <dgm:dir/>
          <dgm:resizeHandles val="exact"/>
        </dgm:presLayoutVars>
      </dgm:prSet>
      <dgm:spPr/>
    </dgm:pt>
    <dgm:pt modelId="{AC543A90-B025-46CC-8210-0E787C1AF1F6}" type="pres">
      <dgm:prSet presAssocID="{0BF1924F-9F90-41F1-A622-8D9CC6BB372B}" presName="compNode" presStyleCnt="0"/>
      <dgm:spPr/>
    </dgm:pt>
    <dgm:pt modelId="{B97A8D9D-CB1C-4513-BCA7-A00BEF539F02}" type="pres">
      <dgm:prSet presAssocID="{0BF1924F-9F90-41F1-A622-8D9CC6BB372B}" presName="bgRect" presStyleLbl="bgShp" presStyleIdx="0" presStyleCnt="5"/>
      <dgm:spPr/>
    </dgm:pt>
    <dgm:pt modelId="{B201C9EC-A649-4FA9-A27B-9FC92634BA0F}" type="pres">
      <dgm:prSet presAssocID="{0BF1924F-9F90-41F1-A622-8D9CC6BB372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lder"/>
        </a:ext>
      </dgm:extLst>
    </dgm:pt>
    <dgm:pt modelId="{35400AB0-6F5B-4911-8001-5730A37BAF40}" type="pres">
      <dgm:prSet presAssocID="{0BF1924F-9F90-41F1-A622-8D9CC6BB372B}" presName="spaceRect" presStyleCnt="0"/>
      <dgm:spPr/>
    </dgm:pt>
    <dgm:pt modelId="{4D97A261-9238-4690-B3E5-D9CC31F47FF8}" type="pres">
      <dgm:prSet presAssocID="{0BF1924F-9F90-41F1-A622-8D9CC6BB372B}" presName="parTx" presStyleLbl="revTx" presStyleIdx="0" presStyleCnt="5">
        <dgm:presLayoutVars>
          <dgm:chMax val="0"/>
          <dgm:chPref val="0"/>
        </dgm:presLayoutVars>
      </dgm:prSet>
      <dgm:spPr/>
    </dgm:pt>
    <dgm:pt modelId="{815F43EF-4657-4217-AD48-50641A9B40F7}" type="pres">
      <dgm:prSet presAssocID="{18532E10-2B33-41B2-A4BA-1C7C4E354432}" presName="sibTrans" presStyleCnt="0"/>
      <dgm:spPr/>
    </dgm:pt>
    <dgm:pt modelId="{7AEBAF6E-7C4E-411D-8402-A1B0044832B9}" type="pres">
      <dgm:prSet presAssocID="{6A7E0531-9D4D-4A60-A66E-1E12400092EF}" presName="compNode" presStyleCnt="0"/>
      <dgm:spPr/>
    </dgm:pt>
    <dgm:pt modelId="{595F2735-BA44-4F02-B389-146EFEE43EF8}" type="pres">
      <dgm:prSet presAssocID="{6A7E0531-9D4D-4A60-A66E-1E12400092EF}" presName="bgRect" presStyleLbl="bgShp" presStyleIdx="1" presStyleCnt="5"/>
      <dgm:spPr/>
    </dgm:pt>
    <dgm:pt modelId="{CB5F3B92-63C2-43EF-9D04-2897CBA91863}" type="pres">
      <dgm:prSet presAssocID="{6A7E0531-9D4D-4A60-A66E-1E12400092E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me controller"/>
        </a:ext>
      </dgm:extLst>
    </dgm:pt>
    <dgm:pt modelId="{CE293330-D09D-4CAD-9CDE-DC54D0A7A14A}" type="pres">
      <dgm:prSet presAssocID="{6A7E0531-9D4D-4A60-A66E-1E12400092EF}" presName="spaceRect" presStyleCnt="0"/>
      <dgm:spPr/>
    </dgm:pt>
    <dgm:pt modelId="{512ED9A6-506D-42B1-A441-8A93361F83EF}" type="pres">
      <dgm:prSet presAssocID="{6A7E0531-9D4D-4A60-A66E-1E12400092EF}" presName="parTx" presStyleLbl="revTx" presStyleIdx="1" presStyleCnt="5">
        <dgm:presLayoutVars>
          <dgm:chMax val="0"/>
          <dgm:chPref val="0"/>
        </dgm:presLayoutVars>
      </dgm:prSet>
      <dgm:spPr/>
    </dgm:pt>
    <dgm:pt modelId="{E3DDE8DE-2723-491F-BDE1-7A6E3BCC5E1D}" type="pres">
      <dgm:prSet presAssocID="{274BCFDA-8D8A-4FB5-8ECE-66EC95BED096}" presName="sibTrans" presStyleCnt="0"/>
      <dgm:spPr/>
    </dgm:pt>
    <dgm:pt modelId="{74A3EDBE-685E-4A29-837A-3000F98DFDFF}" type="pres">
      <dgm:prSet presAssocID="{23ED9043-4FE4-4939-8D60-A41B71AA609B}" presName="compNode" presStyleCnt="0"/>
      <dgm:spPr/>
    </dgm:pt>
    <dgm:pt modelId="{BDAB664E-0EB7-440F-B4CC-EA14E758A372}" type="pres">
      <dgm:prSet presAssocID="{23ED9043-4FE4-4939-8D60-A41B71AA609B}" presName="bgRect" presStyleLbl="bgShp" presStyleIdx="2" presStyleCnt="5"/>
      <dgm:spPr/>
    </dgm:pt>
    <dgm:pt modelId="{7A667B85-A67B-4697-A710-1932DBB011A8}" type="pres">
      <dgm:prSet presAssocID="{23ED9043-4FE4-4939-8D60-A41B71AA609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arth Globe Europe-Africa"/>
        </a:ext>
      </dgm:extLst>
    </dgm:pt>
    <dgm:pt modelId="{5612A050-E853-4B98-83CE-E581657F7E46}" type="pres">
      <dgm:prSet presAssocID="{23ED9043-4FE4-4939-8D60-A41B71AA609B}" presName="spaceRect" presStyleCnt="0"/>
      <dgm:spPr/>
    </dgm:pt>
    <dgm:pt modelId="{4F637600-2123-486D-89C6-5E41DA3D0697}" type="pres">
      <dgm:prSet presAssocID="{23ED9043-4FE4-4939-8D60-A41B71AA609B}" presName="parTx" presStyleLbl="revTx" presStyleIdx="2" presStyleCnt="5">
        <dgm:presLayoutVars>
          <dgm:chMax val="0"/>
          <dgm:chPref val="0"/>
        </dgm:presLayoutVars>
      </dgm:prSet>
      <dgm:spPr/>
    </dgm:pt>
    <dgm:pt modelId="{9DD14448-AE09-4411-8352-7E8AF486EDF2}" type="pres">
      <dgm:prSet presAssocID="{C9AB21CB-FFE2-48FD-B61E-B3EA1BAADCF0}" presName="sibTrans" presStyleCnt="0"/>
      <dgm:spPr/>
    </dgm:pt>
    <dgm:pt modelId="{B8B76B32-E2C9-42A4-974A-5AAE4EA2D3ED}" type="pres">
      <dgm:prSet presAssocID="{2A80B491-CE84-422E-9FCF-2B9E5AC482A8}" presName="compNode" presStyleCnt="0"/>
      <dgm:spPr/>
    </dgm:pt>
    <dgm:pt modelId="{925E8D57-8B78-4321-A325-CE4FFC7D98D5}" type="pres">
      <dgm:prSet presAssocID="{2A80B491-CE84-422E-9FCF-2B9E5AC482A8}" presName="bgRect" presStyleLbl="bgShp" presStyleIdx="3" presStyleCnt="5"/>
      <dgm:spPr/>
    </dgm:pt>
    <dgm:pt modelId="{271C5634-F2FD-461D-A27E-E92F59C440FD}" type="pres">
      <dgm:prSet presAssocID="{2A80B491-CE84-422E-9FCF-2B9E5AC482A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mera"/>
        </a:ext>
      </dgm:extLst>
    </dgm:pt>
    <dgm:pt modelId="{2B875973-9E7C-4A27-ADC5-BEFE978EA018}" type="pres">
      <dgm:prSet presAssocID="{2A80B491-CE84-422E-9FCF-2B9E5AC482A8}" presName="spaceRect" presStyleCnt="0"/>
      <dgm:spPr/>
    </dgm:pt>
    <dgm:pt modelId="{301D92AF-5FEA-4D34-A6E1-671A1618710D}" type="pres">
      <dgm:prSet presAssocID="{2A80B491-CE84-422E-9FCF-2B9E5AC482A8}" presName="parTx" presStyleLbl="revTx" presStyleIdx="3" presStyleCnt="5">
        <dgm:presLayoutVars>
          <dgm:chMax val="0"/>
          <dgm:chPref val="0"/>
        </dgm:presLayoutVars>
      </dgm:prSet>
      <dgm:spPr/>
    </dgm:pt>
    <dgm:pt modelId="{13F999F2-E43C-4BC2-B7C2-6691A6227AFC}" type="pres">
      <dgm:prSet presAssocID="{5E06F9A3-F623-47C6-BDBD-91C727611502}" presName="sibTrans" presStyleCnt="0"/>
      <dgm:spPr/>
    </dgm:pt>
    <dgm:pt modelId="{0E6586BE-1EF4-460F-9BFD-EB114CDD90E9}" type="pres">
      <dgm:prSet presAssocID="{5E823936-AC3A-467F-B28A-66F5B37F9086}" presName="compNode" presStyleCnt="0"/>
      <dgm:spPr/>
    </dgm:pt>
    <dgm:pt modelId="{D48B8416-3E54-414B-850C-D4255E35E2C5}" type="pres">
      <dgm:prSet presAssocID="{5E823936-AC3A-467F-B28A-66F5B37F9086}" presName="bgRect" presStyleLbl="bgShp" presStyleIdx="4" presStyleCnt="5"/>
      <dgm:spPr/>
    </dgm:pt>
    <dgm:pt modelId="{E176B867-EFBF-4B7F-864A-83C3B2F8687C}" type="pres">
      <dgm:prSet presAssocID="{5E823936-AC3A-467F-B28A-66F5B37F908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ead with Gears"/>
        </a:ext>
      </dgm:extLst>
    </dgm:pt>
    <dgm:pt modelId="{0C5FB5CF-D99A-403D-B54E-30B4A47E7F6D}" type="pres">
      <dgm:prSet presAssocID="{5E823936-AC3A-467F-B28A-66F5B37F9086}" presName="spaceRect" presStyleCnt="0"/>
      <dgm:spPr/>
    </dgm:pt>
    <dgm:pt modelId="{2CBAD38C-A295-4A44-98B2-B46230D63A4C}" type="pres">
      <dgm:prSet presAssocID="{5E823936-AC3A-467F-B28A-66F5B37F9086}" presName="parTx" presStyleLbl="revTx" presStyleIdx="4" presStyleCnt="5">
        <dgm:presLayoutVars>
          <dgm:chMax val="0"/>
          <dgm:chPref val="0"/>
        </dgm:presLayoutVars>
      </dgm:prSet>
      <dgm:spPr/>
    </dgm:pt>
  </dgm:ptLst>
  <dgm:cxnLst>
    <dgm:cxn modelId="{65AF8213-A225-42FE-8B98-4AFAD3753E18}" type="presOf" srcId="{76609BFB-676B-45CD-8BDF-27E8057D2869}" destId="{0C070BEF-0ADE-4DF0-9385-E29BB386A843}" srcOrd="0" destOrd="0" presId="urn:microsoft.com/office/officeart/2018/2/layout/IconVerticalSolidList"/>
    <dgm:cxn modelId="{1DF8BC23-D0E5-4B41-BFED-BC1F7B03EFFE}" type="presOf" srcId="{0BF1924F-9F90-41F1-A622-8D9CC6BB372B}" destId="{4D97A261-9238-4690-B3E5-D9CC31F47FF8}" srcOrd="0" destOrd="0" presId="urn:microsoft.com/office/officeart/2018/2/layout/IconVerticalSolidList"/>
    <dgm:cxn modelId="{896FB12E-AF61-49A1-B038-C6D09525A427}" srcId="{76609BFB-676B-45CD-8BDF-27E8057D2869}" destId="{23ED9043-4FE4-4939-8D60-A41B71AA609B}" srcOrd="2" destOrd="0" parTransId="{0E04F4F6-9AD4-46B4-AD82-6143091816B0}" sibTransId="{C9AB21CB-FFE2-48FD-B61E-B3EA1BAADCF0}"/>
    <dgm:cxn modelId="{E9DD7C43-65C6-4D70-89A1-DF3D2997BC96}" type="presOf" srcId="{6A7E0531-9D4D-4A60-A66E-1E12400092EF}" destId="{512ED9A6-506D-42B1-A441-8A93361F83EF}" srcOrd="0" destOrd="0" presId="urn:microsoft.com/office/officeart/2018/2/layout/IconVerticalSolidList"/>
    <dgm:cxn modelId="{1A394E84-8FB3-48AE-9643-15FCA2B23B44}" type="presOf" srcId="{2A80B491-CE84-422E-9FCF-2B9E5AC482A8}" destId="{301D92AF-5FEA-4D34-A6E1-671A1618710D}" srcOrd="0" destOrd="0" presId="urn:microsoft.com/office/officeart/2018/2/layout/IconVerticalSolidList"/>
    <dgm:cxn modelId="{CEF38098-4476-4148-AC8B-B94BA96BA6D6}" type="presOf" srcId="{23ED9043-4FE4-4939-8D60-A41B71AA609B}" destId="{4F637600-2123-486D-89C6-5E41DA3D0697}" srcOrd="0" destOrd="0" presId="urn:microsoft.com/office/officeart/2018/2/layout/IconVerticalSolidList"/>
    <dgm:cxn modelId="{3885439B-1D77-49AB-BE4F-6699B6362D37}" srcId="{76609BFB-676B-45CD-8BDF-27E8057D2869}" destId="{0BF1924F-9F90-41F1-A622-8D9CC6BB372B}" srcOrd="0" destOrd="0" parTransId="{0B6E466A-F7BA-4B12-B7A3-15B869B55E53}" sibTransId="{18532E10-2B33-41B2-A4BA-1C7C4E354432}"/>
    <dgm:cxn modelId="{7C24D4D2-626E-4FE9-A72D-F1F6BE16E69F}" type="presOf" srcId="{5E823936-AC3A-467F-B28A-66F5B37F9086}" destId="{2CBAD38C-A295-4A44-98B2-B46230D63A4C}" srcOrd="0" destOrd="0" presId="urn:microsoft.com/office/officeart/2018/2/layout/IconVerticalSolidList"/>
    <dgm:cxn modelId="{7E060AF1-BB93-44CC-B715-E96D831AF762}" srcId="{76609BFB-676B-45CD-8BDF-27E8057D2869}" destId="{2A80B491-CE84-422E-9FCF-2B9E5AC482A8}" srcOrd="3" destOrd="0" parTransId="{3167840F-3A69-434E-90FA-47B399164B21}" sibTransId="{5E06F9A3-F623-47C6-BDBD-91C727611502}"/>
    <dgm:cxn modelId="{C67C86F1-E0A2-4032-B94B-B84BA74A6C70}" srcId="{76609BFB-676B-45CD-8BDF-27E8057D2869}" destId="{5E823936-AC3A-467F-B28A-66F5B37F9086}" srcOrd="4" destOrd="0" parTransId="{46B7E305-3DAD-4D19-AE3B-7DD565C8D1FC}" sibTransId="{36EBA09E-2856-4B35-8A82-6429CDF1D9F5}"/>
    <dgm:cxn modelId="{EE3642F5-3465-4248-9F16-D8EA2935E756}" srcId="{76609BFB-676B-45CD-8BDF-27E8057D2869}" destId="{6A7E0531-9D4D-4A60-A66E-1E12400092EF}" srcOrd="1" destOrd="0" parTransId="{51A8F063-764C-4AD8-9B2F-2CD30C2A531D}" sibTransId="{274BCFDA-8D8A-4FB5-8ECE-66EC95BED096}"/>
    <dgm:cxn modelId="{BB46C660-A942-4AF4-AA3C-39D3FBD5D6A6}" type="presParOf" srcId="{0C070BEF-0ADE-4DF0-9385-E29BB386A843}" destId="{AC543A90-B025-46CC-8210-0E787C1AF1F6}" srcOrd="0" destOrd="0" presId="urn:microsoft.com/office/officeart/2018/2/layout/IconVerticalSolidList"/>
    <dgm:cxn modelId="{93A91DEE-B16D-4A10-B419-BED5CE0423F2}" type="presParOf" srcId="{AC543A90-B025-46CC-8210-0E787C1AF1F6}" destId="{B97A8D9D-CB1C-4513-BCA7-A00BEF539F02}" srcOrd="0" destOrd="0" presId="urn:microsoft.com/office/officeart/2018/2/layout/IconVerticalSolidList"/>
    <dgm:cxn modelId="{47B30BD4-5ED9-4DAF-905A-06D726ABFE75}" type="presParOf" srcId="{AC543A90-B025-46CC-8210-0E787C1AF1F6}" destId="{B201C9EC-A649-4FA9-A27B-9FC92634BA0F}" srcOrd="1" destOrd="0" presId="urn:microsoft.com/office/officeart/2018/2/layout/IconVerticalSolidList"/>
    <dgm:cxn modelId="{56A34C83-0EE7-427B-A984-AFA2BA7E80F3}" type="presParOf" srcId="{AC543A90-B025-46CC-8210-0E787C1AF1F6}" destId="{35400AB0-6F5B-4911-8001-5730A37BAF40}" srcOrd="2" destOrd="0" presId="urn:microsoft.com/office/officeart/2018/2/layout/IconVerticalSolidList"/>
    <dgm:cxn modelId="{46E7A969-7094-476D-B498-6F8BCCC7397D}" type="presParOf" srcId="{AC543A90-B025-46CC-8210-0E787C1AF1F6}" destId="{4D97A261-9238-4690-B3E5-D9CC31F47FF8}" srcOrd="3" destOrd="0" presId="urn:microsoft.com/office/officeart/2018/2/layout/IconVerticalSolidList"/>
    <dgm:cxn modelId="{710049E2-A036-4A81-919F-CA31D662AA24}" type="presParOf" srcId="{0C070BEF-0ADE-4DF0-9385-E29BB386A843}" destId="{815F43EF-4657-4217-AD48-50641A9B40F7}" srcOrd="1" destOrd="0" presId="urn:microsoft.com/office/officeart/2018/2/layout/IconVerticalSolidList"/>
    <dgm:cxn modelId="{451E3C23-8129-4B7C-9325-87A177776774}" type="presParOf" srcId="{0C070BEF-0ADE-4DF0-9385-E29BB386A843}" destId="{7AEBAF6E-7C4E-411D-8402-A1B0044832B9}" srcOrd="2" destOrd="0" presId="urn:microsoft.com/office/officeart/2018/2/layout/IconVerticalSolidList"/>
    <dgm:cxn modelId="{337228E0-A742-466D-B019-2E5D18C3E4E6}" type="presParOf" srcId="{7AEBAF6E-7C4E-411D-8402-A1B0044832B9}" destId="{595F2735-BA44-4F02-B389-146EFEE43EF8}" srcOrd="0" destOrd="0" presId="urn:microsoft.com/office/officeart/2018/2/layout/IconVerticalSolidList"/>
    <dgm:cxn modelId="{BA300FE9-E679-44E6-B02B-99789FB40F5F}" type="presParOf" srcId="{7AEBAF6E-7C4E-411D-8402-A1B0044832B9}" destId="{CB5F3B92-63C2-43EF-9D04-2897CBA91863}" srcOrd="1" destOrd="0" presId="urn:microsoft.com/office/officeart/2018/2/layout/IconVerticalSolidList"/>
    <dgm:cxn modelId="{EF4810FA-4EA6-45DB-86CD-51636ECD49F8}" type="presParOf" srcId="{7AEBAF6E-7C4E-411D-8402-A1B0044832B9}" destId="{CE293330-D09D-4CAD-9CDE-DC54D0A7A14A}" srcOrd="2" destOrd="0" presId="urn:microsoft.com/office/officeart/2018/2/layout/IconVerticalSolidList"/>
    <dgm:cxn modelId="{2B519DF5-93E4-4188-94D0-162D71127432}" type="presParOf" srcId="{7AEBAF6E-7C4E-411D-8402-A1B0044832B9}" destId="{512ED9A6-506D-42B1-A441-8A93361F83EF}" srcOrd="3" destOrd="0" presId="urn:microsoft.com/office/officeart/2018/2/layout/IconVerticalSolidList"/>
    <dgm:cxn modelId="{11B48BED-CB88-4061-B12E-EFF679A272A7}" type="presParOf" srcId="{0C070BEF-0ADE-4DF0-9385-E29BB386A843}" destId="{E3DDE8DE-2723-491F-BDE1-7A6E3BCC5E1D}" srcOrd="3" destOrd="0" presId="urn:microsoft.com/office/officeart/2018/2/layout/IconVerticalSolidList"/>
    <dgm:cxn modelId="{96122EC1-1266-4BE3-8AB0-A481581D57FE}" type="presParOf" srcId="{0C070BEF-0ADE-4DF0-9385-E29BB386A843}" destId="{74A3EDBE-685E-4A29-837A-3000F98DFDFF}" srcOrd="4" destOrd="0" presId="urn:microsoft.com/office/officeart/2018/2/layout/IconVerticalSolidList"/>
    <dgm:cxn modelId="{81EFD6CF-FE4A-41C2-9BF7-52A5F7CFFCC6}" type="presParOf" srcId="{74A3EDBE-685E-4A29-837A-3000F98DFDFF}" destId="{BDAB664E-0EB7-440F-B4CC-EA14E758A372}" srcOrd="0" destOrd="0" presId="urn:microsoft.com/office/officeart/2018/2/layout/IconVerticalSolidList"/>
    <dgm:cxn modelId="{80232A82-AD71-499B-98AE-E5F01BC14AA4}" type="presParOf" srcId="{74A3EDBE-685E-4A29-837A-3000F98DFDFF}" destId="{7A667B85-A67B-4697-A710-1932DBB011A8}" srcOrd="1" destOrd="0" presId="urn:microsoft.com/office/officeart/2018/2/layout/IconVerticalSolidList"/>
    <dgm:cxn modelId="{02E8D8C3-868E-48C6-90BC-5E29587D2F74}" type="presParOf" srcId="{74A3EDBE-685E-4A29-837A-3000F98DFDFF}" destId="{5612A050-E853-4B98-83CE-E581657F7E46}" srcOrd="2" destOrd="0" presId="urn:microsoft.com/office/officeart/2018/2/layout/IconVerticalSolidList"/>
    <dgm:cxn modelId="{93CC34D4-2800-46BF-9C7F-FFC56386AFB2}" type="presParOf" srcId="{74A3EDBE-685E-4A29-837A-3000F98DFDFF}" destId="{4F637600-2123-486D-89C6-5E41DA3D0697}" srcOrd="3" destOrd="0" presId="urn:microsoft.com/office/officeart/2018/2/layout/IconVerticalSolidList"/>
    <dgm:cxn modelId="{2AE2259B-CC5F-4D09-A278-F58B618DD911}" type="presParOf" srcId="{0C070BEF-0ADE-4DF0-9385-E29BB386A843}" destId="{9DD14448-AE09-4411-8352-7E8AF486EDF2}" srcOrd="5" destOrd="0" presId="urn:microsoft.com/office/officeart/2018/2/layout/IconVerticalSolidList"/>
    <dgm:cxn modelId="{D255A6A5-F820-424C-8378-7C107F79CF63}" type="presParOf" srcId="{0C070BEF-0ADE-4DF0-9385-E29BB386A843}" destId="{B8B76B32-E2C9-42A4-974A-5AAE4EA2D3ED}" srcOrd="6" destOrd="0" presId="urn:microsoft.com/office/officeart/2018/2/layout/IconVerticalSolidList"/>
    <dgm:cxn modelId="{88ECF8D8-772B-42A4-8503-2DBB4B199118}" type="presParOf" srcId="{B8B76B32-E2C9-42A4-974A-5AAE4EA2D3ED}" destId="{925E8D57-8B78-4321-A325-CE4FFC7D98D5}" srcOrd="0" destOrd="0" presId="urn:microsoft.com/office/officeart/2018/2/layout/IconVerticalSolidList"/>
    <dgm:cxn modelId="{FEEF13EF-0375-44E4-A669-120B6E421B79}" type="presParOf" srcId="{B8B76B32-E2C9-42A4-974A-5AAE4EA2D3ED}" destId="{271C5634-F2FD-461D-A27E-E92F59C440FD}" srcOrd="1" destOrd="0" presId="urn:microsoft.com/office/officeart/2018/2/layout/IconVerticalSolidList"/>
    <dgm:cxn modelId="{6BA29CBF-5D4D-4CDB-B1AD-F70DA25940B7}" type="presParOf" srcId="{B8B76B32-E2C9-42A4-974A-5AAE4EA2D3ED}" destId="{2B875973-9E7C-4A27-ADC5-BEFE978EA018}" srcOrd="2" destOrd="0" presId="urn:microsoft.com/office/officeart/2018/2/layout/IconVerticalSolidList"/>
    <dgm:cxn modelId="{2ECA56FE-9067-41D5-841B-2F112106AB91}" type="presParOf" srcId="{B8B76B32-E2C9-42A4-974A-5AAE4EA2D3ED}" destId="{301D92AF-5FEA-4D34-A6E1-671A1618710D}" srcOrd="3" destOrd="0" presId="urn:microsoft.com/office/officeart/2018/2/layout/IconVerticalSolidList"/>
    <dgm:cxn modelId="{B0D7BE79-3447-42AE-B0B5-D4CBC6AE6053}" type="presParOf" srcId="{0C070BEF-0ADE-4DF0-9385-E29BB386A843}" destId="{13F999F2-E43C-4BC2-B7C2-6691A6227AFC}" srcOrd="7" destOrd="0" presId="urn:microsoft.com/office/officeart/2018/2/layout/IconVerticalSolidList"/>
    <dgm:cxn modelId="{5A31C497-DE55-4DA1-ABFF-A77ED93FB9E2}" type="presParOf" srcId="{0C070BEF-0ADE-4DF0-9385-E29BB386A843}" destId="{0E6586BE-1EF4-460F-9BFD-EB114CDD90E9}" srcOrd="8" destOrd="0" presId="urn:microsoft.com/office/officeart/2018/2/layout/IconVerticalSolidList"/>
    <dgm:cxn modelId="{278AD21C-6DD4-4941-A8EC-A5BCDC29EC0B}" type="presParOf" srcId="{0E6586BE-1EF4-460F-9BFD-EB114CDD90E9}" destId="{D48B8416-3E54-414B-850C-D4255E35E2C5}" srcOrd="0" destOrd="0" presId="urn:microsoft.com/office/officeart/2018/2/layout/IconVerticalSolidList"/>
    <dgm:cxn modelId="{571B8887-A936-4129-A481-DA4ED09BACC7}" type="presParOf" srcId="{0E6586BE-1EF4-460F-9BFD-EB114CDD90E9}" destId="{E176B867-EFBF-4B7F-864A-83C3B2F8687C}" srcOrd="1" destOrd="0" presId="urn:microsoft.com/office/officeart/2018/2/layout/IconVerticalSolidList"/>
    <dgm:cxn modelId="{46C563EB-3CF4-47A0-88B9-FB49AFF9F208}" type="presParOf" srcId="{0E6586BE-1EF4-460F-9BFD-EB114CDD90E9}" destId="{0C5FB5CF-D99A-403D-B54E-30B4A47E7F6D}" srcOrd="2" destOrd="0" presId="urn:microsoft.com/office/officeart/2018/2/layout/IconVerticalSolidList"/>
    <dgm:cxn modelId="{12057FA9-688D-4463-9C32-098B7184AF8B}" type="presParOf" srcId="{0E6586BE-1EF4-460F-9BFD-EB114CDD90E9}" destId="{2CBAD38C-A295-4A44-98B2-B46230D63A4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01AE91-F0DF-4E1B-9AB4-8134953DC155}"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41034E-5DB2-4E93-A510-24BC27AD41B9}">
      <dgm:prSet/>
      <dgm:spPr/>
      <dgm:t>
        <a:bodyPr/>
        <a:lstStyle/>
        <a:p>
          <a:pPr>
            <a:lnSpc>
              <a:spcPct val="100000"/>
            </a:lnSpc>
            <a:defRPr cap="all"/>
          </a:pPr>
          <a:r>
            <a:rPr lang="en-US"/>
            <a:t>Backend : Python</a:t>
          </a:r>
        </a:p>
      </dgm:t>
    </dgm:pt>
    <dgm:pt modelId="{24AB9E4D-3420-4FD1-8143-F56E0A1038D7}" type="parTrans" cxnId="{6A14FBEE-A9FA-40CA-9EB0-87D64E44966A}">
      <dgm:prSet/>
      <dgm:spPr/>
      <dgm:t>
        <a:bodyPr/>
        <a:lstStyle/>
        <a:p>
          <a:endParaRPr lang="en-US"/>
        </a:p>
      </dgm:t>
    </dgm:pt>
    <dgm:pt modelId="{70A4BBD8-91A5-431A-A2EB-D1FFC8492FFB}" type="sibTrans" cxnId="{6A14FBEE-A9FA-40CA-9EB0-87D64E44966A}">
      <dgm:prSet/>
      <dgm:spPr/>
      <dgm:t>
        <a:bodyPr/>
        <a:lstStyle/>
        <a:p>
          <a:endParaRPr lang="en-US"/>
        </a:p>
      </dgm:t>
    </dgm:pt>
    <dgm:pt modelId="{2BE301CB-C8D4-4A5A-8FA4-45F17232E189}">
      <dgm:prSet/>
      <dgm:spPr/>
      <dgm:t>
        <a:bodyPr/>
        <a:lstStyle/>
        <a:p>
          <a:pPr>
            <a:lnSpc>
              <a:spcPct val="100000"/>
            </a:lnSpc>
            <a:defRPr cap="all"/>
          </a:pPr>
          <a:r>
            <a:rPr lang="en-US"/>
            <a:t>Frontend : React </a:t>
          </a:r>
          <a:r>
            <a:rPr lang="en-US" err="1"/>
            <a:t>Js</a:t>
          </a:r>
        </a:p>
      </dgm:t>
    </dgm:pt>
    <dgm:pt modelId="{BB273212-409A-46F6-AEDA-802A27037C16}" type="parTrans" cxnId="{C2264648-ADF8-43B0-A5AF-0E1347934D1E}">
      <dgm:prSet/>
      <dgm:spPr/>
      <dgm:t>
        <a:bodyPr/>
        <a:lstStyle/>
        <a:p>
          <a:endParaRPr lang="en-US"/>
        </a:p>
      </dgm:t>
    </dgm:pt>
    <dgm:pt modelId="{9782DD81-0354-4879-94D1-E2545EBE2228}" type="sibTrans" cxnId="{C2264648-ADF8-43B0-A5AF-0E1347934D1E}">
      <dgm:prSet/>
      <dgm:spPr/>
      <dgm:t>
        <a:bodyPr/>
        <a:lstStyle/>
        <a:p>
          <a:endParaRPr lang="en-US"/>
        </a:p>
      </dgm:t>
    </dgm:pt>
    <dgm:pt modelId="{5A3C20F6-4D98-4348-A9F8-066507E7C06C}">
      <dgm:prSet/>
      <dgm:spPr/>
      <dgm:t>
        <a:bodyPr/>
        <a:lstStyle/>
        <a:p>
          <a:pPr>
            <a:lnSpc>
              <a:spcPct val="100000"/>
            </a:lnSpc>
            <a:defRPr cap="all"/>
          </a:pPr>
          <a:r>
            <a:rPr lang="en-US"/>
            <a:t>Database : MongoDB</a:t>
          </a:r>
        </a:p>
      </dgm:t>
    </dgm:pt>
    <dgm:pt modelId="{C72E924C-EF24-416A-B5F2-9D781EE1EE41}" type="parTrans" cxnId="{7782ACA4-664F-4CC9-8358-AAF1D50E88F1}">
      <dgm:prSet/>
      <dgm:spPr/>
      <dgm:t>
        <a:bodyPr/>
        <a:lstStyle/>
        <a:p>
          <a:endParaRPr lang="en-US"/>
        </a:p>
      </dgm:t>
    </dgm:pt>
    <dgm:pt modelId="{87644B9C-F6D8-4F0D-9FCE-1D245177035D}" type="sibTrans" cxnId="{7782ACA4-664F-4CC9-8358-AAF1D50E88F1}">
      <dgm:prSet/>
      <dgm:spPr/>
      <dgm:t>
        <a:bodyPr/>
        <a:lstStyle/>
        <a:p>
          <a:endParaRPr lang="en-US"/>
        </a:p>
      </dgm:t>
    </dgm:pt>
    <dgm:pt modelId="{0D61B429-01A6-4070-991A-284C56263338}">
      <dgm:prSet/>
      <dgm:spPr/>
      <dgm:t>
        <a:bodyPr/>
        <a:lstStyle/>
        <a:p>
          <a:pPr>
            <a:lnSpc>
              <a:spcPct val="100000"/>
            </a:lnSpc>
            <a:defRPr cap="all"/>
          </a:pPr>
          <a:r>
            <a:rPr lang="en-US" err="1"/>
            <a:t>DataSets</a:t>
          </a:r>
        </a:p>
      </dgm:t>
    </dgm:pt>
    <dgm:pt modelId="{18442D9A-3531-40AF-93EE-7BB3263AB2C0}" type="parTrans" cxnId="{8ABAB33F-652A-4E06-9B2F-CDF56399997E}">
      <dgm:prSet/>
      <dgm:spPr/>
      <dgm:t>
        <a:bodyPr/>
        <a:lstStyle/>
        <a:p>
          <a:endParaRPr lang="en-US"/>
        </a:p>
      </dgm:t>
    </dgm:pt>
    <dgm:pt modelId="{75D14612-52C2-464E-AA66-627F573A218D}" type="sibTrans" cxnId="{8ABAB33F-652A-4E06-9B2F-CDF56399997E}">
      <dgm:prSet/>
      <dgm:spPr/>
      <dgm:t>
        <a:bodyPr/>
        <a:lstStyle/>
        <a:p>
          <a:endParaRPr lang="en-US"/>
        </a:p>
      </dgm:t>
    </dgm:pt>
    <dgm:pt modelId="{2A3EACD0-6DEF-4126-9676-112E4E0543BB}">
      <dgm:prSet/>
      <dgm:spPr/>
      <dgm:t>
        <a:bodyPr/>
        <a:lstStyle/>
        <a:p>
          <a:pPr>
            <a:lnSpc>
              <a:spcPct val="100000"/>
            </a:lnSpc>
            <a:defRPr cap="all"/>
          </a:pPr>
          <a:r>
            <a:rPr lang="en-US"/>
            <a:t>Algorithms</a:t>
          </a:r>
        </a:p>
      </dgm:t>
    </dgm:pt>
    <dgm:pt modelId="{57C03FA9-9466-4365-8593-EBC73558B8FF}" type="parTrans" cxnId="{843476DE-B147-470C-9E54-7038923DCD25}">
      <dgm:prSet/>
      <dgm:spPr/>
      <dgm:t>
        <a:bodyPr/>
        <a:lstStyle/>
        <a:p>
          <a:endParaRPr lang="en-US"/>
        </a:p>
      </dgm:t>
    </dgm:pt>
    <dgm:pt modelId="{879FF699-AD20-4842-90D4-0FF9C3E4912B}" type="sibTrans" cxnId="{843476DE-B147-470C-9E54-7038923DCD25}">
      <dgm:prSet/>
      <dgm:spPr/>
      <dgm:t>
        <a:bodyPr/>
        <a:lstStyle/>
        <a:p>
          <a:endParaRPr lang="en-US"/>
        </a:p>
      </dgm:t>
    </dgm:pt>
    <dgm:pt modelId="{32377006-007E-4136-9E0C-41A8D5761752}">
      <dgm:prSet/>
      <dgm:spPr/>
      <dgm:t>
        <a:bodyPr/>
        <a:lstStyle/>
        <a:p>
          <a:pPr>
            <a:lnSpc>
              <a:spcPct val="100000"/>
            </a:lnSpc>
            <a:defRPr cap="all"/>
          </a:pPr>
          <a:r>
            <a:rPr lang="en-US"/>
            <a:t>GIT</a:t>
          </a:r>
        </a:p>
      </dgm:t>
    </dgm:pt>
    <dgm:pt modelId="{4E77D6F3-1710-4670-956D-ADFC6662C1CC}" type="parTrans" cxnId="{DA7270DF-A3CD-42E1-A1B7-3DE3B29BA060}">
      <dgm:prSet/>
      <dgm:spPr/>
      <dgm:t>
        <a:bodyPr/>
        <a:lstStyle/>
        <a:p>
          <a:endParaRPr lang="en-US"/>
        </a:p>
      </dgm:t>
    </dgm:pt>
    <dgm:pt modelId="{677D2B3A-C14B-4D5F-844C-455EE8AAC704}" type="sibTrans" cxnId="{DA7270DF-A3CD-42E1-A1B7-3DE3B29BA060}">
      <dgm:prSet/>
      <dgm:spPr/>
      <dgm:t>
        <a:bodyPr/>
        <a:lstStyle/>
        <a:p>
          <a:endParaRPr lang="en-US"/>
        </a:p>
      </dgm:t>
    </dgm:pt>
    <dgm:pt modelId="{01B39884-2D4B-4C79-AABA-76203AEA7E0F}" type="pres">
      <dgm:prSet presAssocID="{9701AE91-F0DF-4E1B-9AB4-8134953DC155}" presName="root" presStyleCnt="0">
        <dgm:presLayoutVars>
          <dgm:dir/>
          <dgm:resizeHandles val="exact"/>
        </dgm:presLayoutVars>
      </dgm:prSet>
      <dgm:spPr/>
    </dgm:pt>
    <dgm:pt modelId="{5C4815DD-6BD1-4E66-A71D-273AD21F2781}" type="pres">
      <dgm:prSet presAssocID="{0741034E-5DB2-4E93-A510-24BC27AD41B9}" presName="compNode" presStyleCnt="0"/>
      <dgm:spPr/>
    </dgm:pt>
    <dgm:pt modelId="{D706085E-AA87-4228-954B-EDA25B7D9535}" type="pres">
      <dgm:prSet presAssocID="{0741034E-5DB2-4E93-A510-24BC27AD41B9}" presName="iconBgRect" presStyleLbl="bgShp" presStyleIdx="0" presStyleCnt="6"/>
      <dgm:spPr/>
    </dgm:pt>
    <dgm:pt modelId="{7876EEE3-74DD-4F51-B3BB-3C0A920A6502}" type="pres">
      <dgm:prSet presAssocID="{0741034E-5DB2-4E93-A510-24BC27AD41B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4251C62-B8C8-499D-8F10-5E372555CB15}" type="pres">
      <dgm:prSet presAssocID="{0741034E-5DB2-4E93-A510-24BC27AD41B9}" presName="spaceRect" presStyleCnt="0"/>
      <dgm:spPr/>
    </dgm:pt>
    <dgm:pt modelId="{07637B63-4B8D-49E8-A6D9-3BC57DD63CA6}" type="pres">
      <dgm:prSet presAssocID="{0741034E-5DB2-4E93-A510-24BC27AD41B9}" presName="textRect" presStyleLbl="revTx" presStyleIdx="0" presStyleCnt="6">
        <dgm:presLayoutVars>
          <dgm:chMax val="1"/>
          <dgm:chPref val="1"/>
        </dgm:presLayoutVars>
      </dgm:prSet>
      <dgm:spPr/>
    </dgm:pt>
    <dgm:pt modelId="{3AA40EEE-42EE-43DD-9CDC-936CD20A40EC}" type="pres">
      <dgm:prSet presAssocID="{70A4BBD8-91A5-431A-A2EB-D1FFC8492FFB}" presName="sibTrans" presStyleCnt="0"/>
      <dgm:spPr/>
    </dgm:pt>
    <dgm:pt modelId="{DF0AB3F8-8F21-4ECA-953E-8EC7AE720AD7}" type="pres">
      <dgm:prSet presAssocID="{2BE301CB-C8D4-4A5A-8FA4-45F17232E189}" presName="compNode" presStyleCnt="0"/>
      <dgm:spPr/>
    </dgm:pt>
    <dgm:pt modelId="{A502ECD9-9086-4CEC-BA95-758993376782}" type="pres">
      <dgm:prSet presAssocID="{2BE301CB-C8D4-4A5A-8FA4-45F17232E189}" presName="iconBgRect" presStyleLbl="bgShp" presStyleIdx="1" presStyleCnt="6"/>
      <dgm:spPr/>
    </dgm:pt>
    <dgm:pt modelId="{AA63FB37-FED1-4D77-BAE8-CDB484CC4DCE}" type="pres">
      <dgm:prSet presAssocID="{2BE301CB-C8D4-4A5A-8FA4-45F17232E18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eaker"/>
        </a:ext>
      </dgm:extLst>
    </dgm:pt>
    <dgm:pt modelId="{AFC1A27A-198C-4963-B839-46E594293665}" type="pres">
      <dgm:prSet presAssocID="{2BE301CB-C8D4-4A5A-8FA4-45F17232E189}" presName="spaceRect" presStyleCnt="0"/>
      <dgm:spPr/>
    </dgm:pt>
    <dgm:pt modelId="{BC5A09FD-664F-4FC1-B5DB-D84151690D1F}" type="pres">
      <dgm:prSet presAssocID="{2BE301CB-C8D4-4A5A-8FA4-45F17232E189}" presName="textRect" presStyleLbl="revTx" presStyleIdx="1" presStyleCnt="6">
        <dgm:presLayoutVars>
          <dgm:chMax val="1"/>
          <dgm:chPref val="1"/>
        </dgm:presLayoutVars>
      </dgm:prSet>
      <dgm:spPr/>
    </dgm:pt>
    <dgm:pt modelId="{A24E2A5F-AE4D-4F11-889E-48343650753F}" type="pres">
      <dgm:prSet presAssocID="{9782DD81-0354-4879-94D1-E2545EBE2228}" presName="sibTrans" presStyleCnt="0"/>
      <dgm:spPr/>
    </dgm:pt>
    <dgm:pt modelId="{7AE72DB4-2A28-4507-BB3A-B395CC71D5E8}" type="pres">
      <dgm:prSet presAssocID="{5A3C20F6-4D98-4348-A9F8-066507E7C06C}" presName="compNode" presStyleCnt="0"/>
      <dgm:spPr/>
    </dgm:pt>
    <dgm:pt modelId="{8BEC17EC-F697-4BE6-880C-2FEE04A575CD}" type="pres">
      <dgm:prSet presAssocID="{5A3C20F6-4D98-4348-A9F8-066507E7C06C}" presName="iconBgRect" presStyleLbl="bgShp" presStyleIdx="2" presStyleCnt="6"/>
      <dgm:spPr/>
    </dgm:pt>
    <dgm:pt modelId="{F4D75F89-8F8B-41F4-8B42-EA358C8926E2}" type="pres">
      <dgm:prSet presAssocID="{5A3C20F6-4D98-4348-A9F8-066507E7C06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B656FA15-E356-41BD-AE96-9A9AF6A35316}" type="pres">
      <dgm:prSet presAssocID="{5A3C20F6-4D98-4348-A9F8-066507E7C06C}" presName="spaceRect" presStyleCnt="0"/>
      <dgm:spPr/>
    </dgm:pt>
    <dgm:pt modelId="{4F0558AF-07D8-482D-B88D-E3ABAE05AFC8}" type="pres">
      <dgm:prSet presAssocID="{5A3C20F6-4D98-4348-A9F8-066507E7C06C}" presName="textRect" presStyleLbl="revTx" presStyleIdx="2" presStyleCnt="6">
        <dgm:presLayoutVars>
          <dgm:chMax val="1"/>
          <dgm:chPref val="1"/>
        </dgm:presLayoutVars>
      </dgm:prSet>
      <dgm:spPr/>
    </dgm:pt>
    <dgm:pt modelId="{41961778-F7EA-4654-893A-9501D5073055}" type="pres">
      <dgm:prSet presAssocID="{87644B9C-F6D8-4F0D-9FCE-1D245177035D}" presName="sibTrans" presStyleCnt="0"/>
      <dgm:spPr/>
    </dgm:pt>
    <dgm:pt modelId="{A5030273-0F24-4306-8A7C-F3A7D22685BE}" type="pres">
      <dgm:prSet presAssocID="{0D61B429-01A6-4070-991A-284C56263338}" presName="compNode" presStyleCnt="0"/>
      <dgm:spPr/>
    </dgm:pt>
    <dgm:pt modelId="{7D3A78B7-E2BC-49BC-8D62-2743F0899A9D}" type="pres">
      <dgm:prSet presAssocID="{0D61B429-01A6-4070-991A-284C56263338}" presName="iconBgRect" presStyleLbl="bgShp" presStyleIdx="3" presStyleCnt="6"/>
      <dgm:spPr/>
    </dgm:pt>
    <dgm:pt modelId="{99AEC52D-0259-4D68-8BAD-CBF41DD6AA6E}" type="pres">
      <dgm:prSet presAssocID="{0D61B429-01A6-4070-991A-284C5626333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648617CD-0848-474E-B6CB-817F98A7797C}" type="pres">
      <dgm:prSet presAssocID="{0D61B429-01A6-4070-991A-284C56263338}" presName="spaceRect" presStyleCnt="0"/>
      <dgm:spPr/>
    </dgm:pt>
    <dgm:pt modelId="{3644D422-58C1-4CCD-AB94-9F115C1885B2}" type="pres">
      <dgm:prSet presAssocID="{0D61B429-01A6-4070-991A-284C56263338}" presName="textRect" presStyleLbl="revTx" presStyleIdx="3" presStyleCnt="6">
        <dgm:presLayoutVars>
          <dgm:chMax val="1"/>
          <dgm:chPref val="1"/>
        </dgm:presLayoutVars>
      </dgm:prSet>
      <dgm:spPr/>
    </dgm:pt>
    <dgm:pt modelId="{ADDAF1F0-D261-4EE0-835B-B8DFF04603EF}" type="pres">
      <dgm:prSet presAssocID="{75D14612-52C2-464E-AA66-627F573A218D}" presName="sibTrans" presStyleCnt="0"/>
      <dgm:spPr/>
    </dgm:pt>
    <dgm:pt modelId="{7D9F122C-C089-4A35-9522-0F5389B5FE8E}" type="pres">
      <dgm:prSet presAssocID="{2A3EACD0-6DEF-4126-9676-112E4E0543BB}" presName="compNode" presStyleCnt="0"/>
      <dgm:spPr/>
    </dgm:pt>
    <dgm:pt modelId="{27167D3D-0D9A-4C82-B25A-11E7A6B07421}" type="pres">
      <dgm:prSet presAssocID="{2A3EACD0-6DEF-4126-9676-112E4E0543BB}" presName="iconBgRect" presStyleLbl="bgShp" presStyleIdx="4" presStyleCnt="6"/>
      <dgm:spPr/>
    </dgm:pt>
    <dgm:pt modelId="{3A4B6196-9142-4786-A4F0-3F2FE2F3C419}" type="pres">
      <dgm:prSet presAssocID="{2A3EACD0-6DEF-4126-9676-112E4E0543B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5BF207AA-4070-4352-B40F-FD820D7BFA44}" type="pres">
      <dgm:prSet presAssocID="{2A3EACD0-6DEF-4126-9676-112E4E0543BB}" presName="spaceRect" presStyleCnt="0"/>
      <dgm:spPr/>
    </dgm:pt>
    <dgm:pt modelId="{00DAE275-0779-4113-A3BF-E4A4066886AD}" type="pres">
      <dgm:prSet presAssocID="{2A3EACD0-6DEF-4126-9676-112E4E0543BB}" presName="textRect" presStyleLbl="revTx" presStyleIdx="4" presStyleCnt="6">
        <dgm:presLayoutVars>
          <dgm:chMax val="1"/>
          <dgm:chPref val="1"/>
        </dgm:presLayoutVars>
      </dgm:prSet>
      <dgm:spPr/>
    </dgm:pt>
    <dgm:pt modelId="{FD7CBA7D-5302-464D-93FD-32155300534B}" type="pres">
      <dgm:prSet presAssocID="{879FF699-AD20-4842-90D4-0FF9C3E4912B}" presName="sibTrans" presStyleCnt="0"/>
      <dgm:spPr/>
    </dgm:pt>
    <dgm:pt modelId="{D6B2E832-B59A-4696-BB6F-80856BE432AD}" type="pres">
      <dgm:prSet presAssocID="{32377006-007E-4136-9E0C-41A8D5761752}" presName="compNode" presStyleCnt="0"/>
      <dgm:spPr/>
    </dgm:pt>
    <dgm:pt modelId="{148C8F25-A1E9-40D4-A416-2FB26FA19266}" type="pres">
      <dgm:prSet presAssocID="{32377006-007E-4136-9E0C-41A8D5761752}" presName="iconBgRect" presStyleLbl="bgShp" presStyleIdx="5" presStyleCnt="6"/>
      <dgm:spPr/>
    </dgm:pt>
    <dgm:pt modelId="{414BC9B4-6F47-40B1-8234-0497DA78EFB0}" type="pres">
      <dgm:prSet presAssocID="{32377006-007E-4136-9E0C-41A8D576175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p with pin"/>
        </a:ext>
      </dgm:extLst>
    </dgm:pt>
    <dgm:pt modelId="{CCBA8609-71C1-4542-A64F-DB44B6A0C8B1}" type="pres">
      <dgm:prSet presAssocID="{32377006-007E-4136-9E0C-41A8D5761752}" presName="spaceRect" presStyleCnt="0"/>
      <dgm:spPr/>
    </dgm:pt>
    <dgm:pt modelId="{7BE8CCB3-18DA-4D16-B14D-99AD73F9631B}" type="pres">
      <dgm:prSet presAssocID="{32377006-007E-4136-9E0C-41A8D5761752}" presName="textRect" presStyleLbl="revTx" presStyleIdx="5" presStyleCnt="6">
        <dgm:presLayoutVars>
          <dgm:chMax val="1"/>
          <dgm:chPref val="1"/>
        </dgm:presLayoutVars>
      </dgm:prSet>
      <dgm:spPr/>
    </dgm:pt>
  </dgm:ptLst>
  <dgm:cxnLst>
    <dgm:cxn modelId="{F8104510-FDA1-44FE-ACA0-8CC18F2B8734}" type="presOf" srcId="{32377006-007E-4136-9E0C-41A8D5761752}" destId="{7BE8CCB3-18DA-4D16-B14D-99AD73F9631B}" srcOrd="0" destOrd="0" presId="urn:microsoft.com/office/officeart/2018/5/layout/IconCircleLabelList"/>
    <dgm:cxn modelId="{659BC718-BB48-40FA-A7CB-AD51ACD1D3CB}" type="presOf" srcId="{2A3EACD0-6DEF-4126-9676-112E4E0543BB}" destId="{00DAE275-0779-4113-A3BF-E4A4066886AD}" srcOrd="0" destOrd="0" presId="urn:microsoft.com/office/officeart/2018/5/layout/IconCircleLabelList"/>
    <dgm:cxn modelId="{1298362E-81E3-4048-9ECA-DB59EEC11FD2}" type="presOf" srcId="{9701AE91-F0DF-4E1B-9AB4-8134953DC155}" destId="{01B39884-2D4B-4C79-AABA-76203AEA7E0F}" srcOrd="0" destOrd="0" presId="urn:microsoft.com/office/officeart/2018/5/layout/IconCircleLabelList"/>
    <dgm:cxn modelId="{8ABAB33F-652A-4E06-9B2F-CDF56399997E}" srcId="{9701AE91-F0DF-4E1B-9AB4-8134953DC155}" destId="{0D61B429-01A6-4070-991A-284C56263338}" srcOrd="3" destOrd="0" parTransId="{18442D9A-3531-40AF-93EE-7BB3263AB2C0}" sibTransId="{75D14612-52C2-464E-AA66-627F573A218D}"/>
    <dgm:cxn modelId="{C2264648-ADF8-43B0-A5AF-0E1347934D1E}" srcId="{9701AE91-F0DF-4E1B-9AB4-8134953DC155}" destId="{2BE301CB-C8D4-4A5A-8FA4-45F17232E189}" srcOrd="1" destOrd="0" parTransId="{BB273212-409A-46F6-AEDA-802A27037C16}" sibTransId="{9782DD81-0354-4879-94D1-E2545EBE2228}"/>
    <dgm:cxn modelId="{07B4F472-DB79-4D01-8ECA-3DE15A173B7A}" type="presOf" srcId="{5A3C20F6-4D98-4348-A9F8-066507E7C06C}" destId="{4F0558AF-07D8-482D-B88D-E3ABAE05AFC8}" srcOrd="0" destOrd="0" presId="urn:microsoft.com/office/officeart/2018/5/layout/IconCircleLabelList"/>
    <dgm:cxn modelId="{7782ACA4-664F-4CC9-8358-AAF1D50E88F1}" srcId="{9701AE91-F0DF-4E1B-9AB4-8134953DC155}" destId="{5A3C20F6-4D98-4348-A9F8-066507E7C06C}" srcOrd="2" destOrd="0" parTransId="{C72E924C-EF24-416A-B5F2-9D781EE1EE41}" sibTransId="{87644B9C-F6D8-4F0D-9FCE-1D245177035D}"/>
    <dgm:cxn modelId="{59766CC9-09C2-470B-810D-595F57E5C052}" type="presOf" srcId="{0D61B429-01A6-4070-991A-284C56263338}" destId="{3644D422-58C1-4CCD-AB94-9F115C1885B2}" srcOrd="0" destOrd="0" presId="urn:microsoft.com/office/officeart/2018/5/layout/IconCircleLabelList"/>
    <dgm:cxn modelId="{843476DE-B147-470C-9E54-7038923DCD25}" srcId="{9701AE91-F0DF-4E1B-9AB4-8134953DC155}" destId="{2A3EACD0-6DEF-4126-9676-112E4E0543BB}" srcOrd="4" destOrd="0" parTransId="{57C03FA9-9466-4365-8593-EBC73558B8FF}" sibTransId="{879FF699-AD20-4842-90D4-0FF9C3E4912B}"/>
    <dgm:cxn modelId="{DA7270DF-A3CD-42E1-A1B7-3DE3B29BA060}" srcId="{9701AE91-F0DF-4E1B-9AB4-8134953DC155}" destId="{32377006-007E-4136-9E0C-41A8D5761752}" srcOrd="5" destOrd="0" parTransId="{4E77D6F3-1710-4670-956D-ADFC6662C1CC}" sibTransId="{677D2B3A-C14B-4D5F-844C-455EE8AAC704}"/>
    <dgm:cxn modelId="{6A14FBEE-A9FA-40CA-9EB0-87D64E44966A}" srcId="{9701AE91-F0DF-4E1B-9AB4-8134953DC155}" destId="{0741034E-5DB2-4E93-A510-24BC27AD41B9}" srcOrd="0" destOrd="0" parTransId="{24AB9E4D-3420-4FD1-8143-F56E0A1038D7}" sibTransId="{70A4BBD8-91A5-431A-A2EB-D1FFC8492FFB}"/>
    <dgm:cxn modelId="{522DA3FE-535A-453D-A22B-C4342FA865DB}" type="presOf" srcId="{2BE301CB-C8D4-4A5A-8FA4-45F17232E189}" destId="{BC5A09FD-664F-4FC1-B5DB-D84151690D1F}" srcOrd="0" destOrd="0" presId="urn:microsoft.com/office/officeart/2018/5/layout/IconCircleLabelList"/>
    <dgm:cxn modelId="{7867DBFE-080E-4A18-BA8C-76A778F13DDA}" type="presOf" srcId="{0741034E-5DB2-4E93-A510-24BC27AD41B9}" destId="{07637B63-4B8D-49E8-A6D9-3BC57DD63CA6}" srcOrd="0" destOrd="0" presId="urn:microsoft.com/office/officeart/2018/5/layout/IconCircleLabelList"/>
    <dgm:cxn modelId="{0C1AFEC5-DC98-48EC-8613-6DD3D6C29517}" type="presParOf" srcId="{01B39884-2D4B-4C79-AABA-76203AEA7E0F}" destId="{5C4815DD-6BD1-4E66-A71D-273AD21F2781}" srcOrd="0" destOrd="0" presId="urn:microsoft.com/office/officeart/2018/5/layout/IconCircleLabelList"/>
    <dgm:cxn modelId="{C7216BB9-9325-4455-8367-F4FED8F54B4C}" type="presParOf" srcId="{5C4815DD-6BD1-4E66-A71D-273AD21F2781}" destId="{D706085E-AA87-4228-954B-EDA25B7D9535}" srcOrd="0" destOrd="0" presId="urn:microsoft.com/office/officeart/2018/5/layout/IconCircleLabelList"/>
    <dgm:cxn modelId="{75AD2B06-9AD5-4AA4-8E4F-88D781354AC2}" type="presParOf" srcId="{5C4815DD-6BD1-4E66-A71D-273AD21F2781}" destId="{7876EEE3-74DD-4F51-B3BB-3C0A920A6502}" srcOrd="1" destOrd="0" presId="urn:microsoft.com/office/officeart/2018/5/layout/IconCircleLabelList"/>
    <dgm:cxn modelId="{145CF03A-4EAE-457A-9FBD-0E22758A7409}" type="presParOf" srcId="{5C4815DD-6BD1-4E66-A71D-273AD21F2781}" destId="{64251C62-B8C8-499D-8F10-5E372555CB15}" srcOrd="2" destOrd="0" presId="urn:microsoft.com/office/officeart/2018/5/layout/IconCircleLabelList"/>
    <dgm:cxn modelId="{2A66487C-0C2A-4F1C-8488-05472FD31EEB}" type="presParOf" srcId="{5C4815DD-6BD1-4E66-A71D-273AD21F2781}" destId="{07637B63-4B8D-49E8-A6D9-3BC57DD63CA6}" srcOrd="3" destOrd="0" presId="urn:microsoft.com/office/officeart/2018/5/layout/IconCircleLabelList"/>
    <dgm:cxn modelId="{67A7D829-9705-44C8-B368-F08E48C0FC83}" type="presParOf" srcId="{01B39884-2D4B-4C79-AABA-76203AEA7E0F}" destId="{3AA40EEE-42EE-43DD-9CDC-936CD20A40EC}" srcOrd="1" destOrd="0" presId="urn:microsoft.com/office/officeart/2018/5/layout/IconCircleLabelList"/>
    <dgm:cxn modelId="{03A833F7-E15E-44EC-910B-AE5F2F81451C}" type="presParOf" srcId="{01B39884-2D4B-4C79-AABA-76203AEA7E0F}" destId="{DF0AB3F8-8F21-4ECA-953E-8EC7AE720AD7}" srcOrd="2" destOrd="0" presId="urn:microsoft.com/office/officeart/2018/5/layout/IconCircleLabelList"/>
    <dgm:cxn modelId="{550D8CF1-B01C-4BEF-95B5-FCFF467E22FE}" type="presParOf" srcId="{DF0AB3F8-8F21-4ECA-953E-8EC7AE720AD7}" destId="{A502ECD9-9086-4CEC-BA95-758993376782}" srcOrd="0" destOrd="0" presId="urn:microsoft.com/office/officeart/2018/5/layout/IconCircleLabelList"/>
    <dgm:cxn modelId="{57BF72C8-5B2D-4907-B68D-C6B9665FDE15}" type="presParOf" srcId="{DF0AB3F8-8F21-4ECA-953E-8EC7AE720AD7}" destId="{AA63FB37-FED1-4D77-BAE8-CDB484CC4DCE}" srcOrd="1" destOrd="0" presId="urn:microsoft.com/office/officeart/2018/5/layout/IconCircleLabelList"/>
    <dgm:cxn modelId="{4BE84D34-83DF-4091-BEAA-D774C5A75D4E}" type="presParOf" srcId="{DF0AB3F8-8F21-4ECA-953E-8EC7AE720AD7}" destId="{AFC1A27A-198C-4963-B839-46E594293665}" srcOrd="2" destOrd="0" presId="urn:microsoft.com/office/officeart/2018/5/layout/IconCircleLabelList"/>
    <dgm:cxn modelId="{EFD18A10-E7EE-4FF0-AF87-015029208467}" type="presParOf" srcId="{DF0AB3F8-8F21-4ECA-953E-8EC7AE720AD7}" destId="{BC5A09FD-664F-4FC1-B5DB-D84151690D1F}" srcOrd="3" destOrd="0" presId="urn:microsoft.com/office/officeart/2018/5/layout/IconCircleLabelList"/>
    <dgm:cxn modelId="{1E185B69-CDED-49FD-84E1-938C3434F23E}" type="presParOf" srcId="{01B39884-2D4B-4C79-AABA-76203AEA7E0F}" destId="{A24E2A5F-AE4D-4F11-889E-48343650753F}" srcOrd="3" destOrd="0" presId="urn:microsoft.com/office/officeart/2018/5/layout/IconCircleLabelList"/>
    <dgm:cxn modelId="{2E085D6B-0B01-4EC6-8795-246BDF4B1214}" type="presParOf" srcId="{01B39884-2D4B-4C79-AABA-76203AEA7E0F}" destId="{7AE72DB4-2A28-4507-BB3A-B395CC71D5E8}" srcOrd="4" destOrd="0" presId="urn:microsoft.com/office/officeart/2018/5/layout/IconCircleLabelList"/>
    <dgm:cxn modelId="{3FAAE0AF-2C5C-4FDA-8806-008A91E78AEA}" type="presParOf" srcId="{7AE72DB4-2A28-4507-BB3A-B395CC71D5E8}" destId="{8BEC17EC-F697-4BE6-880C-2FEE04A575CD}" srcOrd="0" destOrd="0" presId="urn:microsoft.com/office/officeart/2018/5/layout/IconCircleLabelList"/>
    <dgm:cxn modelId="{85640114-47E8-4714-8B36-95D08A0704D5}" type="presParOf" srcId="{7AE72DB4-2A28-4507-BB3A-B395CC71D5E8}" destId="{F4D75F89-8F8B-41F4-8B42-EA358C8926E2}" srcOrd="1" destOrd="0" presId="urn:microsoft.com/office/officeart/2018/5/layout/IconCircleLabelList"/>
    <dgm:cxn modelId="{2B46724D-FDE3-4210-A685-81241816DC59}" type="presParOf" srcId="{7AE72DB4-2A28-4507-BB3A-B395CC71D5E8}" destId="{B656FA15-E356-41BD-AE96-9A9AF6A35316}" srcOrd="2" destOrd="0" presId="urn:microsoft.com/office/officeart/2018/5/layout/IconCircleLabelList"/>
    <dgm:cxn modelId="{CE470197-6E75-4083-B081-143384D8AA8D}" type="presParOf" srcId="{7AE72DB4-2A28-4507-BB3A-B395CC71D5E8}" destId="{4F0558AF-07D8-482D-B88D-E3ABAE05AFC8}" srcOrd="3" destOrd="0" presId="urn:microsoft.com/office/officeart/2018/5/layout/IconCircleLabelList"/>
    <dgm:cxn modelId="{ACEE0303-81B5-4383-A6B3-61F4A1A9B720}" type="presParOf" srcId="{01B39884-2D4B-4C79-AABA-76203AEA7E0F}" destId="{41961778-F7EA-4654-893A-9501D5073055}" srcOrd="5" destOrd="0" presId="urn:microsoft.com/office/officeart/2018/5/layout/IconCircleLabelList"/>
    <dgm:cxn modelId="{53390E3E-2CEE-43D8-94F0-A34FA88B2735}" type="presParOf" srcId="{01B39884-2D4B-4C79-AABA-76203AEA7E0F}" destId="{A5030273-0F24-4306-8A7C-F3A7D22685BE}" srcOrd="6" destOrd="0" presId="urn:microsoft.com/office/officeart/2018/5/layout/IconCircleLabelList"/>
    <dgm:cxn modelId="{00461FB7-4E23-4E6C-9E87-DEAFCC6D33E0}" type="presParOf" srcId="{A5030273-0F24-4306-8A7C-F3A7D22685BE}" destId="{7D3A78B7-E2BC-49BC-8D62-2743F0899A9D}" srcOrd="0" destOrd="0" presId="urn:microsoft.com/office/officeart/2018/5/layout/IconCircleLabelList"/>
    <dgm:cxn modelId="{CDB630EE-FA38-48D7-82B8-1202A2DFD6C9}" type="presParOf" srcId="{A5030273-0F24-4306-8A7C-F3A7D22685BE}" destId="{99AEC52D-0259-4D68-8BAD-CBF41DD6AA6E}" srcOrd="1" destOrd="0" presId="urn:microsoft.com/office/officeart/2018/5/layout/IconCircleLabelList"/>
    <dgm:cxn modelId="{B8444464-5315-4175-8169-CC5166852D41}" type="presParOf" srcId="{A5030273-0F24-4306-8A7C-F3A7D22685BE}" destId="{648617CD-0848-474E-B6CB-817F98A7797C}" srcOrd="2" destOrd="0" presId="urn:microsoft.com/office/officeart/2018/5/layout/IconCircleLabelList"/>
    <dgm:cxn modelId="{B245DDB2-A99D-43B2-AF92-7BF2D026BE11}" type="presParOf" srcId="{A5030273-0F24-4306-8A7C-F3A7D22685BE}" destId="{3644D422-58C1-4CCD-AB94-9F115C1885B2}" srcOrd="3" destOrd="0" presId="urn:microsoft.com/office/officeart/2018/5/layout/IconCircleLabelList"/>
    <dgm:cxn modelId="{9886ECD8-C2F0-4654-9C69-2165A3EA7502}" type="presParOf" srcId="{01B39884-2D4B-4C79-AABA-76203AEA7E0F}" destId="{ADDAF1F0-D261-4EE0-835B-B8DFF04603EF}" srcOrd="7" destOrd="0" presId="urn:microsoft.com/office/officeart/2018/5/layout/IconCircleLabelList"/>
    <dgm:cxn modelId="{75959DB8-F922-44E5-BCD0-E269C83840EE}" type="presParOf" srcId="{01B39884-2D4B-4C79-AABA-76203AEA7E0F}" destId="{7D9F122C-C089-4A35-9522-0F5389B5FE8E}" srcOrd="8" destOrd="0" presId="urn:microsoft.com/office/officeart/2018/5/layout/IconCircleLabelList"/>
    <dgm:cxn modelId="{E8D33FF0-9C36-4F57-9ACD-204E30FB098E}" type="presParOf" srcId="{7D9F122C-C089-4A35-9522-0F5389B5FE8E}" destId="{27167D3D-0D9A-4C82-B25A-11E7A6B07421}" srcOrd="0" destOrd="0" presId="urn:microsoft.com/office/officeart/2018/5/layout/IconCircleLabelList"/>
    <dgm:cxn modelId="{F283E998-C77A-4527-9EB5-1D556744441C}" type="presParOf" srcId="{7D9F122C-C089-4A35-9522-0F5389B5FE8E}" destId="{3A4B6196-9142-4786-A4F0-3F2FE2F3C419}" srcOrd="1" destOrd="0" presId="urn:microsoft.com/office/officeart/2018/5/layout/IconCircleLabelList"/>
    <dgm:cxn modelId="{5DE93BDA-6729-4151-9C4F-E351424F203B}" type="presParOf" srcId="{7D9F122C-C089-4A35-9522-0F5389B5FE8E}" destId="{5BF207AA-4070-4352-B40F-FD820D7BFA44}" srcOrd="2" destOrd="0" presId="urn:microsoft.com/office/officeart/2018/5/layout/IconCircleLabelList"/>
    <dgm:cxn modelId="{DE8F85EC-6D8F-405D-9983-B66542E2D354}" type="presParOf" srcId="{7D9F122C-C089-4A35-9522-0F5389B5FE8E}" destId="{00DAE275-0779-4113-A3BF-E4A4066886AD}" srcOrd="3" destOrd="0" presId="urn:microsoft.com/office/officeart/2018/5/layout/IconCircleLabelList"/>
    <dgm:cxn modelId="{4908BC29-D6D9-4762-BE43-BCA82440E4C7}" type="presParOf" srcId="{01B39884-2D4B-4C79-AABA-76203AEA7E0F}" destId="{FD7CBA7D-5302-464D-93FD-32155300534B}" srcOrd="9" destOrd="0" presId="urn:microsoft.com/office/officeart/2018/5/layout/IconCircleLabelList"/>
    <dgm:cxn modelId="{AB540139-A12E-4195-B776-51B1ABDD3C2C}" type="presParOf" srcId="{01B39884-2D4B-4C79-AABA-76203AEA7E0F}" destId="{D6B2E832-B59A-4696-BB6F-80856BE432AD}" srcOrd="10" destOrd="0" presId="urn:microsoft.com/office/officeart/2018/5/layout/IconCircleLabelList"/>
    <dgm:cxn modelId="{AA0B4BA0-B249-4A5F-9DA4-A336524FB1EF}" type="presParOf" srcId="{D6B2E832-B59A-4696-BB6F-80856BE432AD}" destId="{148C8F25-A1E9-40D4-A416-2FB26FA19266}" srcOrd="0" destOrd="0" presId="urn:microsoft.com/office/officeart/2018/5/layout/IconCircleLabelList"/>
    <dgm:cxn modelId="{620FB70D-E347-424C-B3FA-3789B54DAC19}" type="presParOf" srcId="{D6B2E832-B59A-4696-BB6F-80856BE432AD}" destId="{414BC9B4-6F47-40B1-8234-0497DA78EFB0}" srcOrd="1" destOrd="0" presId="urn:microsoft.com/office/officeart/2018/5/layout/IconCircleLabelList"/>
    <dgm:cxn modelId="{B0DC8C16-6A18-4DF9-9A67-F7FF6534AC1A}" type="presParOf" srcId="{D6B2E832-B59A-4696-BB6F-80856BE432AD}" destId="{CCBA8609-71C1-4542-A64F-DB44B6A0C8B1}" srcOrd="2" destOrd="0" presId="urn:microsoft.com/office/officeart/2018/5/layout/IconCircleLabelList"/>
    <dgm:cxn modelId="{11FA110D-4A7B-4BF3-9A6C-2F464C9A4B5E}" type="presParOf" srcId="{D6B2E832-B59A-4696-BB6F-80856BE432AD}" destId="{7BE8CCB3-18DA-4D16-B14D-99AD73F9631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D48C85-5DD8-4B6C-953F-E9E01E68871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09B3669-E91D-4D31-97B2-3CB2ABA41B26}">
      <dgm:prSet/>
      <dgm:spPr/>
      <dgm:t>
        <a:bodyPr/>
        <a:lstStyle/>
        <a:p>
          <a:pPr>
            <a:lnSpc>
              <a:spcPct val="100000"/>
            </a:lnSpc>
          </a:pPr>
          <a:r>
            <a:rPr lang="en-US"/>
            <a:t>Model : VGG16 V1</a:t>
          </a:r>
        </a:p>
      </dgm:t>
    </dgm:pt>
    <dgm:pt modelId="{36C1A911-8099-4EDF-A885-AE1DB188C579}" type="parTrans" cxnId="{ED3BA2E1-E9F6-4AE7-B21A-47C2D7996F19}">
      <dgm:prSet/>
      <dgm:spPr/>
      <dgm:t>
        <a:bodyPr/>
        <a:lstStyle/>
        <a:p>
          <a:endParaRPr lang="en-US"/>
        </a:p>
      </dgm:t>
    </dgm:pt>
    <dgm:pt modelId="{651C8D2B-E6DE-487A-A472-B4A6BB88EDF8}" type="sibTrans" cxnId="{ED3BA2E1-E9F6-4AE7-B21A-47C2D7996F19}">
      <dgm:prSet/>
      <dgm:spPr/>
      <dgm:t>
        <a:bodyPr/>
        <a:lstStyle/>
        <a:p>
          <a:endParaRPr lang="en-US"/>
        </a:p>
      </dgm:t>
    </dgm:pt>
    <dgm:pt modelId="{0F48B269-2158-45B1-B0F4-37A1F8C05BE0}">
      <dgm:prSet/>
      <dgm:spPr/>
      <dgm:t>
        <a:bodyPr/>
        <a:lstStyle/>
        <a:p>
          <a:pPr>
            <a:lnSpc>
              <a:spcPct val="100000"/>
            </a:lnSpc>
          </a:pPr>
          <a:r>
            <a:rPr lang="en-US"/>
            <a:t>DataSet: Animal 151</a:t>
          </a:r>
        </a:p>
      </dgm:t>
    </dgm:pt>
    <dgm:pt modelId="{CF2E74D8-BDC0-4AC0-9BF5-6EC53FA32320}" type="parTrans" cxnId="{F78ADC81-D6ED-4F99-BAA9-A78A600EA764}">
      <dgm:prSet/>
      <dgm:spPr/>
      <dgm:t>
        <a:bodyPr/>
        <a:lstStyle/>
        <a:p>
          <a:endParaRPr lang="en-US"/>
        </a:p>
      </dgm:t>
    </dgm:pt>
    <dgm:pt modelId="{68AA3E5E-AFCC-4760-B989-8F26A4F1FD16}" type="sibTrans" cxnId="{F78ADC81-D6ED-4F99-BAA9-A78A600EA764}">
      <dgm:prSet/>
      <dgm:spPr/>
      <dgm:t>
        <a:bodyPr/>
        <a:lstStyle/>
        <a:p>
          <a:endParaRPr lang="en-US"/>
        </a:p>
      </dgm:t>
    </dgm:pt>
    <dgm:pt modelId="{8FC9DCA9-CE3E-42AA-95FC-5953A33780E7}" type="pres">
      <dgm:prSet presAssocID="{B6D48C85-5DD8-4B6C-953F-E9E01E688711}" presName="root" presStyleCnt="0">
        <dgm:presLayoutVars>
          <dgm:dir/>
          <dgm:resizeHandles val="exact"/>
        </dgm:presLayoutVars>
      </dgm:prSet>
      <dgm:spPr/>
    </dgm:pt>
    <dgm:pt modelId="{3D73E470-D853-496A-97E5-D3F6F6BC3453}" type="pres">
      <dgm:prSet presAssocID="{109B3669-E91D-4D31-97B2-3CB2ABA41B26}" presName="compNode" presStyleCnt="0"/>
      <dgm:spPr/>
    </dgm:pt>
    <dgm:pt modelId="{4B7853BB-CAB0-492F-AB51-FBD6CCA90897}" type="pres">
      <dgm:prSet presAssocID="{109B3669-E91D-4D31-97B2-3CB2ABA41B2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D3BEE48F-CFF0-4D52-839B-F05EDCCDE91E}" type="pres">
      <dgm:prSet presAssocID="{109B3669-E91D-4D31-97B2-3CB2ABA41B26}" presName="spaceRect" presStyleCnt="0"/>
      <dgm:spPr/>
    </dgm:pt>
    <dgm:pt modelId="{A27C69FA-7163-4AD3-B634-9E9FE4656717}" type="pres">
      <dgm:prSet presAssocID="{109B3669-E91D-4D31-97B2-3CB2ABA41B26}" presName="textRect" presStyleLbl="revTx" presStyleIdx="0" presStyleCnt="2">
        <dgm:presLayoutVars>
          <dgm:chMax val="1"/>
          <dgm:chPref val="1"/>
        </dgm:presLayoutVars>
      </dgm:prSet>
      <dgm:spPr/>
    </dgm:pt>
    <dgm:pt modelId="{8F19C599-283E-4D94-B961-44E612E5FEDE}" type="pres">
      <dgm:prSet presAssocID="{651C8D2B-E6DE-487A-A472-B4A6BB88EDF8}" presName="sibTrans" presStyleCnt="0"/>
      <dgm:spPr/>
    </dgm:pt>
    <dgm:pt modelId="{FD58553F-FDC9-454D-8869-B54491CFAA25}" type="pres">
      <dgm:prSet presAssocID="{0F48B269-2158-45B1-B0F4-37A1F8C05BE0}" presName="compNode" presStyleCnt="0"/>
      <dgm:spPr/>
    </dgm:pt>
    <dgm:pt modelId="{17DB2234-DBCF-4A89-A579-F0670DF748BE}" type="pres">
      <dgm:prSet presAssocID="{0F48B269-2158-45B1-B0F4-37A1F8C05BE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g"/>
        </a:ext>
      </dgm:extLst>
    </dgm:pt>
    <dgm:pt modelId="{D3FEB644-769C-4B61-81AB-B7F700AAF5A1}" type="pres">
      <dgm:prSet presAssocID="{0F48B269-2158-45B1-B0F4-37A1F8C05BE0}" presName="spaceRect" presStyleCnt="0"/>
      <dgm:spPr/>
    </dgm:pt>
    <dgm:pt modelId="{74E03A57-7293-44B2-BAD1-A0CD5F1CEBB1}" type="pres">
      <dgm:prSet presAssocID="{0F48B269-2158-45B1-B0F4-37A1F8C05BE0}" presName="textRect" presStyleLbl="revTx" presStyleIdx="1" presStyleCnt="2">
        <dgm:presLayoutVars>
          <dgm:chMax val="1"/>
          <dgm:chPref val="1"/>
        </dgm:presLayoutVars>
      </dgm:prSet>
      <dgm:spPr/>
    </dgm:pt>
  </dgm:ptLst>
  <dgm:cxnLst>
    <dgm:cxn modelId="{F78ADC81-D6ED-4F99-BAA9-A78A600EA764}" srcId="{B6D48C85-5DD8-4B6C-953F-E9E01E688711}" destId="{0F48B269-2158-45B1-B0F4-37A1F8C05BE0}" srcOrd="1" destOrd="0" parTransId="{CF2E74D8-BDC0-4AC0-9BF5-6EC53FA32320}" sibTransId="{68AA3E5E-AFCC-4760-B989-8F26A4F1FD16}"/>
    <dgm:cxn modelId="{264917A1-133D-4C7C-890C-D7E7C2843565}" type="presOf" srcId="{0F48B269-2158-45B1-B0F4-37A1F8C05BE0}" destId="{74E03A57-7293-44B2-BAD1-A0CD5F1CEBB1}" srcOrd="0" destOrd="0" presId="urn:microsoft.com/office/officeart/2018/2/layout/IconLabelList"/>
    <dgm:cxn modelId="{CE5A0FD5-060E-472C-8364-2948C71D5956}" type="presOf" srcId="{B6D48C85-5DD8-4B6C-953F-E9E01E688711}" destId="{8FC9DCA9-CE3E-42AA-95FC-5953A33780E7}" srcOrd="0" destOrd="0" presId="urn:microsoft.com/office/officeart/2018/2/layout/IconLabelList"/>
    <dgm:cxn modelId="{ED3BA2E1-E9F6-4AE7-B21A-47C2D7996F19}" srcId="{B6D48C85-5DD8-4B6C-953F-E9E01E688711}" destId="{109B3669-E91D-4D31-97B2-3CB2ABA41B26}" srcOrd="0" destOrd="0" parTransId="{36C1A911-8099-4EDF-A885-AE1DB188C579}" sibTransId="{651C8D2B-E6DE-487A-A472-B4A6BB88EDF8}"/>
    <dgm:cxn modelId="{1F7C5AE7-81CD-4835-953A-FCDD86CA1125}" type="presOf" srcId="{109B3669-E91D-4D31-97B2-3CB2ABA41B26}" destId="{A27C69FA-7163-4AD3-B634-9E9FE4656717}" srcOrd="0" destOrd="0" presId="urn:microsoft.com/office/officeart/2018/2/layout/IconLabelList"/>
    <dgm:cxn modelId="{390F840F-040C-4319-BD96-F7648C9C77D8}" type="presParOf" srcId="{8FC9DCA9-CE3E-42AA-95FC-5953A33780E7}" destId="{3D73E470-D853-496A-97E5-D3F6F6BC3453}" srcOrd="0" destOrd="0" presId="urn:microsoft.com/office/officeart/2018/2/layout/IconLabelList"/>
    <dgm:cxn modelId="{33C0F5C1-9458-4DCB-9901-25953DC77DF7}" type="presParOf" srcId="{3D73E470-D853-496A-97E5-D3F6F6BC3453}" destId="{4B7853BB-CAB0-492F-AB51-FBD6CCA90897}" srcOrd="0" destOrd="0" presId="urn:microsoft.com/office/officeart/2018/2/layout/IconLabelList"/>
    <dgm:cxn modelId="{0B951228-9701-4C3B-AD09-A562A6AEC8EC}" type="presParOf" srcId="{3D73E470-D853-496A-97E5-D3F6F6BC3453}" destId="{D3BEE48F-CFF0-4D52-839B-F05EDCCDE91E}" srcOrd="1" destOrd="0" presId="urn:microsoft.com/office/officeart/2018/2/layout/IconLabelList"/>
    <dgm:cxn modelId="{33450E69-0059-4D6F-B946-6821E53B3368}" type="presParOf" srcId="{3D73E470-D853-496A-97E5-D3F6F6BC3453}" destId="{A27C69FA-7163-4AD3-B634-9E9FE4656717}" srcOrd="2" destOrd="0" presId="urn:microsoft.com/office/officeart/2018/2/layout/IconLabelList"/>
    <dgm:cxn modelId="{5DA85827-7213-46F3-BB3D-64BD9953C08C}" type="presParOf" srcId="{8FC9DCA9-CE3E-42AA-95FC-5953A33780E7}" destId="{8F19C599-283E-4D94-B961-44E612E5FEDE}" srcOrd="1" destOrd="0" presId="urn:microsoft.com/office/officeart/2018/2/layout/IconLabelList"/>
    <dgm:cxn modelId="{AE03C4AB-B685-4305-B625-6C8D6C98FE0C}" type="presParOf" srcId="{8FC9DCA9-CE3E-42AA-95FC-5953A33780E7}" destId="{FD58553F-FDC9-454D-8869-B54491CFAA25}" srcOrd="2" destOrd="0" presId="urn:microsoft.com/office/officeart/2018/2/layout/IconLabelList"/>
    <dgm:cxn modelId="{D9DCF908-D0B2-4445-82EE-FEACDF408D59}" type="presParOf" srcId="{FD58553F-FDC9-454D-8869-B54491CFAA25}" destId="{17DB2234-DBCF-4A89-A579-F0670DF748BE}" srcOrd="0" destOrd="0" presId="urn:microsoft.com/office/officeart/2018/2/layout/IconLabelList"/>
    <dgm:cxn modelId="{AD25F222-D7C0-43BE-B926-A0B82AE5AF04}" type="presParOf" srcId="{FD58553F-FDC9-454D-8869-B54491CFAA25}" destId="{D3FEB644-769C-4B61-81AB-B7F700AAF5A1}" srcOrd="1" destOrd="0" presId="urn:microsoft.com/office/officeart/2018/2/layout/IconLabelList"/>
    <dgm:cxn modelId="{B3BAB860-7B5E-4A74-9484-EA48BBF82CA5}" type="presParOf" srcId="{FD58553F-FDC9-454D-8869-B54491CFAA25}" destId="{74E03A57-7293-44B2-BAD1-A0CD5F1CEBB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AE05A-A40A-4F9F-8E37-599585A4A817}">
      <dsp:nvSpPr>
        <dsp:cNvPr id="0" name=""/>
        <dsp:cNvSpPr/>
      </dsp:nvSpPr>
      <dsp:spPr>
        <a:xfrm>
          <a:off x="0" y="1404"/>
          <a:ext cx="10131425" cy="71199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95DD82-8A11-47D4-A288-C064B569FE81}">
      <dsp:nvSpPr>
        <dsp:cNvPr id="0" name=""/>
        <dsp:cNvSpPr/>
      </dsp:nvSpPr>
      <dsp:spPr>
        <a:xfrm>
          <a:off x="215379" y="161604"/>
          <a:ext cx="391598" cy="3915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41D8C13-02E0-4589-A37C-0F9C10836050}">
      <dsp:nvSpPr>
        <dsp:cNvPr id="0" name=""/>
        <dsp:cNvSpPr/>
      </dsp:nvSpPr>
      <dsp:spPr>
        <a:xfrm>
          <a:off x="822357" y="1404"/>
          <a:ext cx="9309067" cy="71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353" tIns="75353" rIns="75353" bIns="75353" numCol="1" spcCol="1270" anchor="ctr" anchorCtr="0">
          <a:noAutofit/>
        </a:bodyPr>
        <a:lstStyle/>
        <a:p>
          <a:pPr marL="0" lvl="0" indent="0" algn="l" defTabSz="844550">
            <a:lnSpc>
              <a:spcPct val="90000"/>
            </a:lnSpc>
            <a:spcBef>
              <a:spcPct val="0"/>
            </a:spcBef>
            <a:spcAft>
              <a:spcPct val="35000"/>
            </a:spcAft>
            <a:buNone/>
          </a:pPr>
          <a:r>
            <a:rPr lang="en-US" sz="1900" kern="1200"/>
            <a:t>There are frequently mismatches between job searchers and open opportunities as a result of the historically labor-intensive job matching process.</a:t>
          </a:r>
        </a:p>
      </dsp:txBody>
      <dsp:txXfrm>
        <a:off x="822357" y="1404"/>
        <a:ext cx="9309067" cy="711997"/>
      </dsp:txXfrm>
    </dsp:sp>
    <dsp:sp modelId="{EDEC1E5D-B42A-471F-99F9-4CB30B7957FC}">
      <dsp:nvSpPr>
        <dsp:cNvPr id="0" name=""/>
        <dsp:cNvSpPr/>
      </dsp:nvSpPr>
      <dsp:spPr>
        <a:xfrm>
          <a:off x="0" y="891402"/>
          <a:ext cx="10131425" cy="71199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FB97F7-6F35-4F89-A2B8-A06CD61F04B0}">
      <dsp:nvSpPr>
        <dsp:cNvPr id="0" name=""/>
        <dsp:cNvSpPr/>
      </dsp:nvSpPr>
      <dsp:spPr>
        <a:xfrm>
          <a:off x="215379" y="1051601"/>
          <a:ext cx="391598" cy="3915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19F8E2D-8383-4E38-814E-5CA94A9F0088}">
      <dsp:nvSpPr>
        <dsp:cNvPr id="0" name=""/>
        <dsp:cNvSpPr/>
      </dsp:nvSpPr>
      <dsp:spPr>
        <a:xfrm>
          <a:off x="822357" y="891402"/>
          <a:ext cx="9309067" cy="71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353" tIns="75353" rIns="75353" bIns="75353" numCol="1" spcCol="1270" anchor="ctr" anchorCtr="0">
          <a:noAutofit/>
        </a:bodyPr>
        <a:lstStyle/>
        <a:p>
          <a:pPr marL="0" lvl="0" indent="0" algn="l" defTabSz="844550">
            <a:lnSpc>
              <a:spcPct val="90000"/>
            </a:lnSpc>
            <a:spcBef>
              <a:spcPct val="0"/>
            </a:spcBef>
            <a:spcAft>
              <a:spcPct val="35000"/>
            </a:spcAft>
            <a:buNone/>
          </a:pPr>
          <a:r>
            <a:rPr lang="en-US" sz="1900" kern="1200"/>
            <a:t>Artificial intelligence must be used to develop proactive job seeker techniques in order to meet this challenge.</a:t>
          </a:r>
        </a:p>
      </dsp:txBody>
      <dsp:txXfrm>
        <a:off x="822357" y="891402"/>
        <a:ext cx="9309067" cy="711997"/>
      </dsp:txXfrm>
    </dsp:sp>
    <dsp:sp modelId="{8B128F06-7982-4928-B6F7-07B81CDFF417}">
      <dsp:nvSpPr>
        <dsp:cNvPr id="0" name=""/>
        <dsp:cNvSpPr/>
      </dsp:nvSpPr>
      <dsp:spPr>
        <a:xfrm>
          <a:off x="0" y="1781399"/>
          <a:ext cx="10131425" cy="71199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5BD47A-3FF3-49E8-B7CA-A77D141700BD}">
      <dsp:nvSpPr>
        <dsp:cNvPr id="0" name=""/>
        <dsp:cNvSpPr/>
      </dsp:nvSpPr>
      <dsp:spPr>
        <a:xfrm>
          <a:off x="215379" y="1941598"/>
          <a:ext cx="391598" cy="3915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B76E40A-FEA6-4DF8-A806-A9F0A03942EB}">
      <dsp:nvSpPr>
        <dsp:cNvPr id="0" name=""/>
        <dsp:cNvSpPr/>
      </dsp:nvSpPr>
      <dsp:spPr>
        <a:xfrm>
          <a:off x="822357" y="1781399"/>
          <a:ext cx="9309067" cy="71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353" tIns="75353" rIns="75353" bIns="75353" numCol="1" spcCol="1270" anchor="ctr" anchorCtr="0">
          <a:noAutofit/>
        </a:bodyPr>
        <a:lstStyle/>
        <a:p>
          <a:pPr marL="0" lvl="0" indent="0" algn="l" defTabSz="844550">
            <a:lnSpc>
              <a:spcPct val="90000"/>
            </a:lnSpc>
            <a:spcBef>
              <a:spcPct val="0"/>
            </a:spcBef>
            <a:spcAft>
              <a:spcPct val="35000"/>
            </a:spcAft>
            <a:buNone/>
          </a:pPr>
          <a:r>
            <a:rPr lang="en-US" sz="1900" kern="1200"/>
            <a:t>Furthermore, even while recruiters might have excellent technical skills, supervisors might not always find their soft skills up to par.</a:t>
          </a:r>
        </a:p>
      </dsp:txBody>
      <dsp:txXfrm>
        <a:off x="822357" y="1781399"/>
        <a:ext cx="9309067" cy="711997"/>
      </dsp:txXfrm>
    </dsp:sp>
    <dsp:sp modelId="{4549EA0B-B00C-430A-A616-F19BDA9E4FE4}">
      <dsp:nvSpPr>
        <dsp:cNvPr id="0" name=""/>
        <dsp:cNvSpPr/>
      </dsp:nvSpPr>
      <dsp:spPr>
        <a:xfrm>
          <a:off x="0" y="2671396"/>
          <a:ext cx="10131425" cy="71199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01558-E963-40C3-9DDE-C7010D94432D}">
      <dsp:nvSpPr>
        <dsp:cNvPr id="0" name=""/>
        <dsp:cNvSpPr/>
      </dsp:nvSpPr>
      <dsp:spPr>
        <a:xfrm>
          <a:off x="215379" y="2831595"/>
          <a:ext cx="391598" cy="3915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C44C92-9F25-407D-A800-A92B225462E1}">
      <dsp:nvSpPr>
        <dsp:cNvPr id="0" name=""/>
        <dsp:cNvSpPr/>
      </dsp:nvSpPr>
      <dsp:spPr>
        <a:xfrm>
          <a:off x="822357" y="2671396"/>
          <a:ext cx="9309067" cy="71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353" tIns="75353" rIns="75353" bIns="75353" numCol="1" spcCol="1270" anchor="ctr" anchorCtr="0">
          <a:noAutofit/>
        </a:bodyPr>
        <a:lstStyle/>
        <a:p>
          <a:pPr marL="0" lvl="0" indent="0" algn="l" defTabSz="844550">
            <a:lnSpc>
              <a:spcPct val="90000"/>
            </a:lnSpc>
            <a:spcBef>
              <a:spcPct val="0"/>
            </a:spcBef>
            <a:spcAft>
              <a:spcPct val="35000"/>
            </a:spcAft>
            <a:buNone/>
          </a:pPr>
          <a:r>
            <a:rPr lang="en-US" sz="1900" kern="1200"/>
            <a:t>We have decided to use AI to evaluate recruiters' soft skills in addition to their technical and general competence, which is why we have created a simple application.</a:t>
          </a:r>
        </a:p>
      </dsp:txBody>
      <dsp:txXfrm>
        <a:off x="822357" y="2671396"/>
        <a:ext cx="9309067" cy="7119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31439-90A1-414F-81BF-C89D6D46703D}">
      <dsp:nvSpPr>
        <dsp:cNvPr id="0" name=""/>
        <dsp:cNvSpPr/>
      </dsp:nvSpPr>
      <dsp:spPr>
        <a:xfrm>
          <a:off x="970752" y="723444"/>
          <a:ext cx="927160" cy="9271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2473EC4-9D21-4F22-AD7C-A2C5DA2A7BF5}">
      <dsp:nvSpPr>
        <dsp:cNvPr id="0" name=""/>
        <dsp:cNvSpPr/>
      </dsp:nvSpPr>
      <dsp:spPr>
        <a:xfrm>
          <a:off x="404154" y="1941354"/>
          <a:ext cx="206035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Studying the recruiters' ability to concentrate on academic tasks.</a:t>
          </a:r>
        </a:p>
      </dsp:txBody>
      <dsp:txXfrm>
        <a:off x="404154" y="1941354"/>
        <a:ext cx="2060357" cy="720000"/>
      </dsp:txXfrm>
    </dsp:sp>
    <dsp:sp modelId="{F8642F43-6888-44FE-ABB7-5B7A2AF781A2}">
      <dsp:nvSpPr>
        <dsp:cNvPr id="0" name=""/>
        <dsp:cNvSpPr/>
      </dsp:nvSpPr>
      <dsp:spPr>
        <a:xfrm>
          <a:off x="3391672" y="723444"/>
          <a:ext cx="927160" cy="9271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A7A8F5-3197-4678-9EF3-5F7B7808BFAD}">
      <dsp:nvSpPr>
        <dsp:cNvPr id="0" name=""/>
        <dsp:cNvSpPr/>
      </dsp:nvSpPr>
      <dsp:spPr>
        <a:xfrm>
          <a:off x="2825074" y="1941354"/>
          <a:ext cx="206035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Evaluating the recruiters’ compressive analysis.</a:t>
          </a:r>
        </a:p>
      </dsp:txBody>
      <dsp:txXfrm>
        <a:off x="2825074" y="1941354"/>
        <a:ext cx="2060357" cy="720000"/>
      </dsp:txXfrm>
    </dsp:sp>
    <dsp:sp modelId="{5CE12174-2593-472B-8C43-4A7C17EEB127}">
      <dsp:nvSpPr>
        <dsp:cNvPr id="0" name=""/>
        <dsp:cNvSpPr/>
      </dsp:nvSpPr>
      <dsp:spPr>
        <a:xfrm>
          <a:off x="5812591" y="723444"/>
          <a:ext cx="927160" cy="9271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58C959-4703-4536-9C96-1A5440335889}">
      <dsp:nvSpPr>
        <dsp:cNvPr id="0" name=""/>
        <dsp:cNvSpPr/>
      </dsp:nvSpPr>
      <dsp:spPr>
        <a:xfrm>
          <a:off x="5245993" y="1941354"/>
          <a:ext cx="206035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Examines the recruiters' initiative and motivation to take-action.</a:t>
          </a:r>
        </a:p>
      </dsp:txBody>
      <dsp:txXfrm>
        <a:off x="5245993" y="1941354"/>
        <a:ext cx="2060357" cy="720000"/>
      </dsp:txXfrm>
    </dsp:sp>
    <dsp:sp modelId="{4B8D6A57-38D7-4AD2-8A65-775B7D605269}">
      <dsp:nvSpPr>
        <dsp:cNvPr id="0" name=""/>
        <dsp:cNvSpPr/>
      </dsp:nvSpPr>
      <dsp:spPr>
        <a:xfrm>
          <a:off x="8233511" y="723444"/>
          <a:ext cx="927160" cy="9271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5D7D16B-8376-4951-BC0D-4305B2D7689F}">
      <dsp:nvSpPr>
        <dsp:cNvPr id="0" name=""/>
        <dsp:cNvSpPr/>
      </dsp:nvSpPr>
      <dsp:spPr>
        <a:xfrm>
          <a:off x="7666913" y="1941354"/>
          <a:ext cx="206035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Analysis videos for non</a:t>
          </a:r>
        </a:p>
        <a:p>
          <a:pPr marL="0" lvl="0" indent="0" algn="ctr" defTabSz="711200">
            <a:lnSpc>
              <a:spcPct val="90000"/>
            </a:lnSpc>
            <a:spcBef>
              <a:spcPct val="0"/>
            </a:spcBef>
            <a:spcAft>
              <a:spcPct val="35000"/>
            </a:spcAft>
            <a:buNone/>
          </a:pPr>
          <a:r>
            <a:rPr lang="en-US" sz="1600" kern="1200"/>
            <a:t>Verbal Communication</a:t>
          </a:r>
        </a:p>
      </dsp:txBody>
      <dsp:txXfrm>
        <a:off x="7666913" y="1941354"/>
        <a:ext cx="2060357"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7A8D9D-CB1C-4513-BCA7-A00BEF539F02}">
      <dsp:nvSpPr>
        <dsp:cNvPr id="0" name=""/>
        <dsp:cNvSpPr/>
      </dsp:nvSpPr>
      <dsp:spPr>
        <a:xfrm>
          <a:off x="0" y="4039"/>
          <a:ext cx="5741533" cy="8604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01C9EC-A649-4FA9-A27B-9FC92634BA0F}">
      <dsp:nvSpPr>
        <dsp:cNvPr id="0" name=""/>
        <dsp:cNvSpPr/>
      </dsp:nvSpPr>
      <dsp:spPr>
        <a:xfrm>
          <a:off x="260296" y="197648"/>
          <a:ext cx="473266" cy="4732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97A261-9238-4690-B3E5-D9CC31F47FF8}">
      <dsp:nvSpPr>
        <dsp:cNvPr id="0" name=""/>
        <dsp:cNvSpPr/>
      </dsp:nvSpPr>
      <dsp:spPr>
        <a:xfrm>
          <a:off x="993858" y="4039"/>
          <a:ext cx="4747675" cy="860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068" tIns="91068" rIns="91068" bIns="91068" numCol="1" spcCol="1270" anchor="ctr" anchorCtr="0">
          <a:noAutofit/>
        </a:bodyPr>
        <a:lstStyle/>
        <a:p>
          <a:pPr marL="0" lvl="0" indent="0" algn="l" defTabSz="844550">
            <a:lnSpc>
              <a:spcPct val="100000"/>
            </a:lnSpc>
            <a:spcBef>
              <a:spcPct val="0"/>
            </a:spcBef>
            <a:spcAft>
              <a:spcPct val="35000"/>
            </a:spcAft>
            <a:buNone/>
          </a:pPr>
          <a:r>
            <a:rPr lang="en-US" sz="1900" kern="1200" dirty="0"/>
            <a:t>This is time to taken </a:t>
          </a:r>
          <a:r>
            <a:rPr lang="en-US" sz="1900" kern="1200" dirty="0">
              <a:latin typeface="Calibri Light" panose="020F0302020204030204"/>
            </a:rPr>
            <a:t>recruiter's</a:t>
          </a:r>
          <a:r>
            <a:rPr lang="en-US" sz="1900" kern="1200" dirty="0"/>
            <a:t> based on their </a:t>
          </a:r>
          <a:r>
            <a:rPr lang="en-US" sz="1900" kern="1200" dirty="0">
              <a:latin typeface="Calibri Light" panose="020F0302020204030204"/>
            </a:rPr>
            <a:t>concentrate</a:t>
          </a:r>
          <a:r>
            <a:rPr lang="en-US" sz="1900" kern="1200" dirty="0"/>
            <a:t> skills.</a:t>
          </a:r>
        </a:p>
      </dsp:txBody>
      <dsp:txXfrm>
        <a:off x="993858" y="4039"/>
        <a:ext cx="4747675" cy="860483"/>
      </dsp:txXfrm>
    </dsp:sp>
    <dsp:sp modelId="{595F2735-BA44-4F02-B389-146EFEE43EF8}">
      <dsp:nvSpPr>
        <dsp:cNvPr id="0" name=""/>
        <dsp:cNvSpPr/>
      </dsp:nvSpPr>
      <dsp:spPr>
        <a:xfrm>
          <a:off x="0" y="1079644"/>
          <a:ext cx="5741533" cy="8604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5F3B92-63C2-43EF-9D04-2897CBA91863}">
      <dsp:nvSpPr>
        <dsp:cNvPr id="0" name=""/>
        <dsp:cNvSpPr/>
      </dsp:nvSpPr>
      <dsp:spPr>
        <a:xfrm>
          <a:off x="260296" y="1273253"/>
          <a:ext cx="473266" cy="4732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2ED9A6-506D-42B1-A441-8A93361F83EF}">
      <dsp:nvSpPr>
        <dsp:cNvPr id="0" name=""/>
        <dsp:cNvSpPr/>
      </dsp:nvSpPr>
      <dsp:spPr>
        <a:xfrm>
          <a:off x="993858" y="1079644"/>
          <a:ext cx="4747675" cy="860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068" tIns="91068" rIns="91068" bIns="91068" numCol="1" spcCol="1270" anchor="ctr" anchorCtr="0">
          <a:noAutofit/>
        </a:bodyPr>
        <a:lstStyle/>
        <a:p>
          <a:pPr marL="0" lvl="0" indent="0" algn="l" defTabSz="844550">
            <a:lnSpc>
              <a:spcPct val="100000"/>
            </a:lnSpc>
            <a:spcBef>
              <a:spcPct val="0"/>
            </a:spcBef>
            <a:spcAft>
              <a:spcPct val="35000"/>
            </a:spcAft>
            <a:buNone/>
          </a:pPr>
          <a:r>
            <a:rPr lang="en-US" sz="1900" kern="1200" dirty="0"/>
            <a:t>Memory Game</a:t>
          </a:r>
        </a:p>
      </dsp:txBody>
      <dsp:txXfrm>
        <a:off x="993858" y="1079644"/>
        <a:ext cx="4747675" cy="860483"/>
      </dsp:txXfrm>
    </dsp:sp>
    <dsp:sp modelId="{BDAB664E-0EB7-440F-B4CC-EA14E758A372}">
      <dsp:nvSpPr>
        <dsp:cNvPr id="0" name=""/>
        <dsp:cNvSpPr/>
      </dsp:nvSpPr>
      <dsp:spPr>
        <a:xfrm>
          <a:off x="0" y="2155249"/>
          <a:ext cx="5741533" cy="8604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667B85-A67B-4697-A710-1932DBB011A8}">
      <dsp:nvSpPr>
        <dsp:cNvPr id="0" name=""/>
        <dsp:cNvSpPr/>
      </dsp:nvSpPr>
      <dsp:spPr>
        <a:xfrm>
          <a:off x="260296" y="2348858"/>
          <a:ext cx="473266" cy="4732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637600-2123-486D-89C6-5E41DA3D0697}">
      <dsp:nvSpPr>
        <dsp:cNvPr id="0" name=""/>
        <dsp:cNvSpPr/>
      </dsp:nvSpPr>
      <dsp:spPr>
        <a:xfrm>
          <a:off x="993858" y="2155249"/>
          <a:ext cx="4747675" cy="860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068" tIns="91068" rIns="91068" bIns="91068" numCol="1" spcCol="1270" anchor="ctr" anchorCtr="0">
          <a:noAutofit/>
        </a:bodyPr>
        <a:lstStyle/>
        <a:p>
          <a:pPr marL="0" lvl="0" indent="0" algn="l" defTabSz="844550">
            <a:lnSpc>
              <a:spcPct val="100000"/>
            </a:lnSpc>
            <a:spcBef>
              <a:spcPct val="0"/>
            </a:spcBef>
            <a:spcAft>
              <a:spcPct val="35000"/>
            </a:spcAft>
            <a:buNone/>
          </a:pPr>
          <a:r>
            <a:rPr lang="en-US" sz="1900" kern="1200" dirty="0"/>
            <a:t>Sudoku </a:t>
          </a:r>
        </a:p>
      </dsp:txBody>
      <dsp:txXfrm>
        <a:off x="993858" y="2155249"/>
        <a:ext cx="4747675" cy="860483"/>
      </dsp:txXfrm>
    </dsp:sp>
    <dsp:sp modelId="{925E8D57-8B78-4321-A325-CE4FFC7D98D5}">
      <dsp:nvSpPr>
        <dsp:cNvPr id="0" name=""/>
        <dsp:cNvSpPr/>
      </dsp:nvSpPr>
      <dsp:spPr>
        <a:xfrm>
          <a:off x="0" y="3230854"/>
          <a:ext cx="5741533" cy="8604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1C5634-F2FD-461D-A27E-E92F59C440FD}">
      <dsp:nvSpPr>
        <dsp:cNvPr id="0" name=""/>
        <dsp:cNvSpPr/>
      </dsp:nvSpPr>
      <dsp:spPr>
        <a:xfrm>
          <a:off x="260296" y="3424463"/>
          <a:ext cx="473266" cy="4732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1D92AF-5FEA-4D34-A6E1-671A1618710D}">
      <dsp:nvSpPr>
        <dsp:cNvPr id="0" name=""/>
        <dsp:cNvSpPr/>
      </dsp:nvSpPr>
      <dsp:spPr>
        <a:xfrm>
          <a:off x="993858" y="3230854"/>
          <a:ext cx="4747675" cy="860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068" tIns="91068" rIns="91068" bIns="91068" numCol="1" spcCol="1270" anchor="ctr" anchorCtr="0">
          <a:noAutofit/>
        </a:bodyPr>
        <a:lstStyle/>
        <a:p>
          <a:pPr marL="0" lvl="0" indent="0" algn="l" defTabSz="844550">
            <a:lnSpc>
              <a:spcPct val="100000"/>
            </a:lnSpc>
            <a:spcBef>
              <a:spcPct val="0"/>
            </a:spcBef>
            <a:spcAft>
              <a:spcPct val="35000"/>
            </a:spcAft>
            <a:buNone/>
          </a:pPr>
          <a:r>
            <a:rPr lang="en-US" sz="1900" kern="1200" dirty="0"/>
            <a:t>Facial </a:t>
          </a:r>
          <a:r>
            <a:rPr lang="en-US" sz="1900" kern="1200" dirty="0">
              <a:latin typeface="Calibri Light" panose="020F0302020204030204"/>
            </a:rPr>
            <a:t>Recognition</a:t>
          </a:r>
          <a:endParaRPr lang="en-US" sz="1900" kern="1200" dirty="0"/>
        </a:p>
      </dsp:txBody>
      <dsp:txXfrm>
        <a:off x="993858" y="3230854"/>
        <a:ext cx="4747675" cy="860483"/>
      </dsp:txXfrm>
    </dsp:sp>
    <dsp:sp modelId="{D48B8416-3E54-414B-850C-D4255E35E2C5}">
      <dsp:nvSpPr>
        <dsp:cNvPr id="0" name=""/>
        <dsp:cNvSpPr/>
      </dsp:nvSpPr>
      <dsp:spPr>
        <a:xfrm>
          <a:off x="0" y="4306459"/>
          <a:ext cx="5741533" cy="8604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76B867-EFBF-4B7F-864A-83C3B2F8687C}">
      <dsp:nvSpPr>
        <dsp:cNvPr id="0" name=""/>
        <dsp:cNvSpPr/>
      </dsp:nvSpPr>
      <dsp:spPr>
        <a:xfrm>
          <a:off x="260296" y="4500068"/>
          <a:ext cx="473266" cy="47326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BAD38C-A295-4A44-98B2-B46230D63A4C}">
      <dsp:nvSpPr>
        <dsp:cNvPr id="0" name=""/>
        <dsp:cNvSpPr/>
      </dsp:nvSpPr>
      <dsp:spPr>
        <a:xfrm>
          <a:off x="993858" y="4306459"/>
          <a:ext cx="4747675" cy="860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068" tIns="91068" rIns="91068" bIns="91068" numCol="1" spcCol="1270" anchor="ctr" anchorCtr="0">
          <a:noAutofit/>
        </a:bodyPr>
        <a:lstStyle/>
        <a:p>
          <a:pPr marL="0" lvl="0" indent="0" algn="l" defTabSz="844550">
            <a:lnSpc>
              <a:spcPct val="100000"/>
            </a:lnSpc>
            <a:spcBef>
              <a:spcPct val="0"/>
            </a:spcBef>
            <a:spcAft>
              <a:spcPct val="35000"/>
            </a:spcAft>
            <a:buNone/>
          </a:pPr>
          <a:r>
            <a:rPr lang="en-US" sz="1900" kern="1200" dirty="0"/>
            <a:t>Assessments Based on the Concentrate Analysis</a:t>
          </a:r>
        </a:p>
      </dsp:txBody>
      <dsp:txXfrm>
        <a:off x="993858" y="4306459"/>
        <a:ext cx="4747675" cy="8604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6085E-AA87-4228-954B-EDA25B7D9535}">
      <dsp:nvSpPr>
        <dsp:cNvPr id="0" name=""/>
        <dsp:cNvSpPr/>
      </dsp:nvSpPr>
      <dsp:spPr>
        <a:xfrm>
          <a:off x="382674" y="1167"/>
          <a:ext cx="997207" cy="99720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76EEE3-74DD-4F51-B3BB-3C0A920A6502}">
      <dsp:nvSpPr>
        <dsp:cNvPr id="0" name=""/>
        <dsp:cNvSpPr/>
      </dsp:nvSpPr>
      <dsp:spPr>
        <a:xfrm>
          <a:off x="595193" y="213687"/>
          <a:ext cx="572167" cy="572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637B63-4B8D-49E8-A6D9-3BC57DD63CA6}">
      <dsp:nvSpPr>
        <dsp:cNvPr id="0" name=""/>
        <dsp:cNvSpPr/>
      </dsp:nvSpPr>
      <dsp:spPr>
        <a:xfrm>
          <a:off x="63895" y="1308980"/>
          <a:ext cx="1634765" cy="653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Backend : Python</a:t>
          </a:r>
        </a:p>
      </dsp:txBody>
      <dsp:txXfrm>
        <a:off x="63895" y="1308980"/>
        <a:ext cx="1634765" cy="653906"/>
      </dsp:txXfrm>
    </dsp:sp>
    <dsp:sp modelId="{A502ECD9-9086-4CEC-BA95-758993376782}">
      <dsp:nvSpPr>
        <dsp:cNvPr id="0" name=""/>
        <dsp:cNvSpPr/>
      </dsp:nvSpPr>
      <dsp:spPr>
        <a:xfrm>
          <a:off x="2303523" y="1167"/>
          <a:ext cx="997207" cy="99720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63FB37-FED1-4D77-BAE8-CDB484CC4DCE}">
      <dsp:nvSpPr>
        <dsp:cNvPr id="0" name=""/>
        <dsp:cNvSpPr/>
      </dsp:nvSpPr>
      <dsp:spPr>
        <a:xfrm>
          <a:off x="2516043" y="213687"/>
          <a:ext cx="572167" cy="572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5A09FD-664F-4FC1-B5DB-D84151690D1F}">
      <dsp:nvSpPr>
        <dsp:cNvPr id="0" name=""/>
        <dsp:cNvSpPr/>
      </dsp:nvSpPr>
      <dsp:spPr>
        <a:xfrm>
          <a:off x="1984744" y="1308980"/>
          <a:ext cx="1634765" cy="653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Frontend : React </a:t>
          </a:r>
          <a:r>
            <a:rPr lang="en-US" sz="2100" kern="1200" err="1"/>
            <a:t>Js</a:t>
          </a:r>
        </a:p>
      </dsp:txBody>
      <dsp:txXfrm>
        <a:off x="1984744" y="1308980"/>
        <a:ext cx="1634765" cy="653906"/>
      </dsp:txXfrm>
    </dsp:sp>
    <dsp:sp modelId="{8BEC17EC-F697-4BE6-880C-2FEE04A575CD}">
      <dsp:nvSpPr>
        <dsp:cNvPr id="0" name=""/>
        <dsp:cNvSpPr/>
      </dsp:nvSpPr>
      <dsp:spPr>
        <a:xfrm>
          <a:off x="4224373" y="1167"/>
          <a:ext cx="997207" cy="99720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D75F89-8F8B-41F4-8B42-EA358C8926E2}">
      <dsp:nvSpPr>
        <dsp:cNvPr id="0" name=""/>
        <dsp:cNvSpPr/>
      </dsp:nvSpPr>
      <dsp:spPr>
        <a:xfrm>
          <a:off x="4436893" y="213687"/>
          <a:ext cx="572167" cy="572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0558AF-07D8-482D-B88D-E3ABAE05AFC8}">
      <dsp:nvSpPr>
        <dsp:cNvPr id="0" name=""/>
        <dsp:cNvSpPr/>
      </dsp:nvSpPr>
      <dsp:spPr>
        <a:xfrm>
          <a:off x="3905594" y="1308980"/>
          <a:ext cx="1634765" cy="653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Database : MongoDB</a:t>
          </a:r>
        </a:p>
      </dsp:txBody>
      <dsp:txXfrm>
        <a:off x="3905594" y="1308980"/>
        <a:ext cx="1634765" cy="653906"/>
      </dsp:txXfrm>
    </dsp:sp>
    <dsp:sp modelId="{7D3A78B7-E2BC-49BC-8D62-2743F0899A9D}">
      <dsp:nvSpPr>
        <dsp:cNvPr id="0" name=""/>
        <dsp:cNvSpPr/>
      </dsp:nvSpPr>
      <dsp:spPr>
        <a:xfrm>
          <a:off x="382674" y="2371577"/>
          <a:ext cx="997207" cy="99720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AEC52D-0259-4D68-8BAD-CBF41DD6AA6E}">
      <dsp:nvSpPr>
        <dsp:cNvPr id="0" name=""/>
        <dsp:cNvSpPr/>
      </dsp:nvSpPr>
      <dsp:spPr>
        <a:xfrm>
          <a:off x="595193" y="2584097"/>
          <a:ext cx="572167" cy="5721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644D422-58C1-4CCD-AB94-9F115C1885B2}">
      <dsp:nvSpPr>
        <dsp:cNvPr id="0" name=""/>
        <dsp:cNvSpPr/>
      </dsp:nvSpPr>
      <dsp:spPr>
        <a:xfrm>
          <a:off x="63895" y="3679390"/>
          <a:ext cx="1634765" cy="653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err="1"/>
            <a:t>DataSets</a:t>
          </a:r>
        </a:p>
      </dsp:txBody>
      <dsp:txXfrm>
        <a:off x="63895" y="3679390"/>
        <a:ext cx="1634765" cy="653906"/>
      </dsp:txXfrm>
    </dsp:sp>
    <dsp:sp modelId="{27167D3D-0D9A-4C82-B25A-11E7A6B07421}">
      <dsp:nvSpPr>
        <dsp:cNvPr id="0" name=""/>
        <dsp:cNvSpPr/>
      </dsp:nvSpPr>
      <dsp:spPr>
        <a:xfrm>
          <a:off x="2303523" y="2371577"/>
          <a:ext cx="997207" cy="99720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B6196-9142-4786-A4F0-3F2FE2F3C419}">
      <dsp:nvSpPr>
        <dsp:cNvPr id="0" name=""/>
        <dsp:cNvSpPr/>
      </dsp:nvSpPr>
      <dsp:spPr>
        <a:xfrm>
          <a:off x="2516043" y="2584097"/>
          <a:ext cx="572167" cy="5721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DAE275-0779-4113-A3BF-E4A4066886AD}">
      <dsp:nvSpPr>
        <dsp:cNvPr id="0" name=""/>
        <dsp:cNvSpPr/>
      </dsp:nvSpPr>
      <dsp:spPr>
        <a:xfrm>
          <a:off x="1984744" y="3679390"/>
          <a:ext cx="1634765" cy="653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Algorithms</a:t>
          </a:r>
        </a:p>
      </dsp:txBody>
      <dsp:txXfrm>
        <a:off x="1984744" y="3679390"/>
        <a:ext cx="1634765" cy="653906"/>
      </dsp:txXfrm>
    </dsp:sp>
    <dsp:sp modelId="{148C8F25-A1E9-40D4-A416-2FB26FA19266}">
      <dsp:nvSpPr>
        <dsp:cNvPr id="0" name=""/>
        <dsp:cNvSpPr/>
      </dsp:nvSpPr>
      <dsp:spPr>
        <a:xfrm>
          <a:off x="4224373" y="2371577"/>
          <a:ext cx="997207" cy="99720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4BC9B4-6F47-40B1-8234-0497DA78EFB0}">
      <dsp:nvSpPr>
        <dsp:cNvPr id="0" name=""/>
        <dsp:cNvSpPr/>
      </dsp:nvSpPr>
      <dsp:spPr>
        <a:xfrm>
          <a:off x="4436893" y="2584097"/>
          <a:ext cx="572167" cy="57216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E8CCB3-18DA-4D16-B14D-99AD73F9631B}">
      <dsp:nvSpPr>
        <dsp:cNvPr id="0" name=""/>
        <dsp:cNvSpPr/>
      </dsp:nvSpPr>
      <dsp:spPr>
        <a:xfrm>
          <a:off x="3905594" y="3679390"/>
          <a:ext cx="1634765" cy="653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GIT</a:t>
          </a:r>
        </a:p>
      </dsp:txBody>
      <dsp:txXfrm>
        <a:off x="3905594" y="3679390"/>
        <a:ext cx="1634765" cy="6539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853BB-CAB0-492F-AB51-FBD6CCA90897}">
      <dsp:nvSpPr>
        <dsp:cNvPr id="0" name=""/>
        <dsp:cNvSpPr/>
      </dsp:nvSpPr>
      <dsp:spPr>
        <a:xfrm>
          <a:off x="1555712" y="125182"/>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27C69FA-7163-4AD3-B634-9E9FE4656717}">
      <dsp:nvSpPr>
        <dsp:cNvPr id="0" name=""/>
        <dsp:cNvSpPr/>
      </dsp:nvSpPr>
      <dsp:spPr>
        <a:xfrm>
          <a:off x="367712" y="253961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822450">
            <a:lnSpc>
              <a:spcPct val="100000"/>
            </a:lnSpc>
            <a:spcBef>
              <a:spcPct val="0"/>
            </a:spcBef>
            <a:spcAft>
              <a:spcPct val="35000"/>
            </a:spcAft>
            <a:buNone/>
          </a:pPr>
          <a:r>
            <a:rPr lang="en-US" sz="4100" kern="1200"/>
            <a:t>Model : VGG16 V1</a:t>
          </a:r>
        </a:p>
      </dsp:txBody>
      <dsp:txXfrm>
        <a:off x="367712" y="2539616"/>
        <a:ext cx="4320000" cy="720000"/>
      </dsp:txXfrm>
    </dsp:sp>
    <dsp:sp modelId="{17DB2234-DBCF-4A89-A579-F0670DF748BE}">
      <dsp:nvSpPr>
        <dsp:cNvPr id="0" name=""/>
        <dsp:cNvSpPr/>
      </dsp:nvSpPr>
      <dsp:spPr>
        <a:xfrm>
          <a:off x="6631712" y="125182"/>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E03A57-7293-44B2-BAD1-A0CD5F1CEBB1}">
      <dsp:nvSpPr>
        <dsp:cNvPr id="0" name=""/>
        <dsp:cNvSpPr/>
      </dsp:nvSpPr>
      <dsp:spPr>
        <a:xfrm>
          <a:off x="5443712" y="253961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822450">
            <a:lnSpc>
              <a:spcPct val="100000"/>
            </a:lnSpc>
            <a:spcBef>
              <a:spcPct val="0"/>
            </a:spcBef>
            <a:spcAft>
              <a:spcPct val="35000"/>
            </a:spcAft>
            <a:buNone/>
          </a:pPr>
          <a:r>
            <a:rPr lang="en-US" sz="4100" kern="1200"/>
            <a:t>DataSet: Animal 151</a:t>
          </a:r>
        </a:p>
      </dsp:txBody>
      <dsp:txXfrm>
        <a:off x="5443712" y="2539616"/>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11/7/2023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1907533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95930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79812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32522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3588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16043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16070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592403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71140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4297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2663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95783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26572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93773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73543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52415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40310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11/7/2023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677387771"/>
      </p:ext>
    </p:extLst>
  </p:cSld>
  <p:clrMap bg1="dk1" tx1="lt1" bg2="dk2" tx2="lt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 id="2147484440" r:id="rId11"/>
    <p:sldLayoutId id="2147484441" r:id="rId12"/>
    <p:sldLayoutId id="2147484442" r:id="rId13"/>
    <p:sldLayoutId id="2147484443" r:id="rId14"/>
    <p:sldLayoutId id="2147484444" r:id="rId15"/>
    <p:sldLayoutId id="2147484445" r:id="rId16"/>
    <p:sldLayoutId id="214748444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jpe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30.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31.jpeg"/></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32933" y="4538133"/>
            <a:ext cx="10127192" cy="931341"/>
          </a:xfrm>
        </p:spPr>
        <p:style>
          <a:lnRef idx="1">
            <a:schemeClr val="accent1"/>
          </a:lnRef>
          <a:fillRef idx="2">
            <a:schemeClr val="accent1"/>
          </a:fillRef>
          <a:effectRef idx="1">
            <a:schemeClr val="accent1"/>
          </a:effectRef>
          <a:fontRef idx="minor">
            <a:schemeClr val="dk1"/>
          </a:fontRef>
        </p:style>
        <p:txBody>
          <a:bodyPr>
            <a:normAutofit/>
          </a:bodyPr>
          <a:lstStyle/>
          <a:p>
            <a:pPr>
              <a:lnSpc>
                <a:spcPct val="90000"/>
              </a:lnSpc>
            </a:pPr>
            <a:r>
              <a:rPr lang="en-US" sz="2800">
                <a:ea typeface="+mj-lt"/>
                <a:cs typeface="+mj-lt"/>
              </a:rPr>
              <a:t>Component Analysis on Soft Skills of Prospective Employees </a:t>
            </a:r>
            <a:endParaRPr lang="en-US" sz="2800"/>
          </a:p>
        </p:txBody>
      </p:sp>
      <p:pic>
        <p:nvPicPr>
          <p:cNvPr id="4" name="Picture 3" descr="A person and person sitting at a table&#10;&#10;Description automatically generated">
            <a:extLst>
              <a:ext uri="{FF2B5EF4-FFF2-40B4-BE49-F238E27FC236}">
                <a16:creationId xmlns:a16="http://schemas.microsoft.com/office/drawing/2014/main" id="{D361607C-9934-4606-43BE-10638571A36D}"/>
              </a:ext>
            </a:extLst>
          </p:cNvPr>
          <p:cNvPicPr>
            <a:picLocks noChangeAspect="1"/>
          </p:cNvPicPr>
          <p:nvPr/>
        </p:nvPicPr>
        <p:blipFill rotWithShape="1">
          <a:blip r:embed="rId3"/>
          <a:srcRect t="22936" r="1" b="22937"/>
          <a:stretch/>
        </p:blipFill>
        <p:spPr>
          <a:xfrm>
            <a:off x="922867" y="645517"/>
            <a:ext cx="10346266" cy="37381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46E2B6E-1A29-459A-BC92-E0553B78F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84"/>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A4EBBA2-F736-4368-974C-F1BCB2C1D5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4854924-0310-7AF1-8441-745D6E1C3E81}"/>
              </a:ext>
            </a:extLst>
          </p:cNvPr>
          <p:cNvSpPr>
            <a:spLocks noGrp="1"/>
          </p:cNvSpPr>
          <p:nvPr>
            <p:ph type="title"/>
          </p:nvPr>
        </p:nvSpPr>
        <p:spPr>
          <a:xfrm>
            <a:off x="8119870" y="639097"/>
            <a:ext cx="3462530" cy="5575439"/>
          </a:xfrm>
        </p:spPr>
        <p:txBody>
          <a:bodyPr vert="horz" lIns="91440" tIns="45720" rIns="91440" bIns="45720" rtlCol="0">
            <a:normAutofit/>
          </a:bodyPr>
          <a:lstStyle/>
          <a:p>
            <a:r>
              <a:rPr lang="en-US" sz="3700">
                <a:solidFill>
                  <a:srgbClr val="FFFFFF"/>
                </a:solidFill>
              </a:rPr>
              <a:t>TOOLS AND TECHNOLOGIES </a:t>
            </a:r>
          </a:p>
          <a:p>
            <a:endParaRPr lang="en-US" sz="3700">
              <a:solidFill>
                <a:srgbClr val="FFFFFF"/>
              </a:solidFill>
            </a:endParaRPr>
          </a:p>
        </p:txBody>
      </p:sp>
      <p:sp useBgFill="1">
        <p:nvSpPr>
          <p:cNvPr id="18" name="Rounded Rectangle 3">
            <a:extLst>
              <a:ext uri="{FF2B5EF4-FFF2-40B4-BE49-F238E27FC236}">
                <a16:creationId xmlns:a16="http://schemas.microsoft.com/office/drawing/2014/main" id="{F49304E5-8141-45A0-B589-6C6B93813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471" y="639097"/>
            <a:ext cx="6881185" cy="5575439"/>
          </a:xfrm>
          <a:prstGeom prst="roundRect">
            <a:avLst>
              <a:gd name="adj" fmla="val 531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defTabSz="457200">
              <a:spcAft>
                <a:spcPts val="1000"/>
              </a:spcAft>
              <a:buClr>
                <a:schemeClr val="tx1"/>
              </a:buClr>
              <a:buSzPct val="100000"/>
              <a:buFont typeface="Arial"/>
              <a:buNone/>
            </a:pPr>
            <a:endParaRPr lang="en-US" sz="1600" cap="all">
              <a:solidFill>
                <a:schemeClr val="tx1"/>
              </a:solidFill>
            </a:endParaRPr>
          </a:p>
        </p:txBody>
      </p:sp>
      <p:graphicFrame>
        <p:nvGraphicFramePr>
          <p:cNvPr id="6" name="TextBox 3">
            <a:extLst>
              <a:ext uri="{FF2B5EF4-FFF2-40B4-BE49-F238E27FC236}">
                <a16:creationId xmlns:a16="http://schemas.microsoft.com/office/drawing/2014/main" id="{FDC98106-F757-CA31-AAD8-D14F1D1EDDDE}"/>
              </a:ext>
            </a:extLst>
          </p:cNvPr>
          <p:cNvGraphicFramePr/>
          <p:nvPr>
            <p:extLst>
              <p:ext uri="{D42A27DB-BD31-4B8C-83A1-F6EECF244321}">
                <p14:modId xmlns:p14="http://schemas.microsoft.com/office/powerpoint/2010/main" val="1635106047"/>
              </p:ext>
            </p:extLst>
          </p:nvPr>
        </p:nvGraphicFramePr>
        <p:xfrm>
          <a:off x="1286934" y="1282565"/>
          <a:ext cx="5604255" cy="4334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262417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aphicFrame>
        <p:nvGraphicFramePr>
          <p:cNvPr id="8" name="TextBox 3">
            <a:extLst>
              <a:ext uri="{FF2B5EF4-FFF2-40B4-BE49-F238E27FC236}">
                <a16:creationId xmlns:a16="http://schemas.microsoft.com/office/drawing/2014/main" id="{05E41756-F97C-C24A-7930-711235D60FB2}"/>
              </a:ext>
            </a:extLst>
          </p:cNvPr>
          <p:cNvGraphicFramePr/>
          <p:nvPr>
            <p:extLst>
              <p:ext uri="{D42A27DB-BD31-4B8C-83A1-F6EECF244321}">
                <p14:modId xmlns:p14="http://schemas.microsoft.com/office/powerpoint/2010/main" val="780358353"/>
              </p:ext>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3475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1C699-8EF9-9A0C-7876-BEE2B8C325AC}"/>
              </a:ext>
            </a:extLst>
          </p:cNvPr>
          <p:cNvSpPr>
            <a:spLocks noGrp="1"/>
          </p:cNvSpPr>
          <p:nvPr>
            <p:ph type="title"/>
          </p:nvPr>
        </p:nvSpPr>
        <p:spPr>
          <a:xfrm>
            <a:off x="4561652" y="1111015"/>
            <a:ext cx="6164653" cy="1371600"/>
          </a:xfrm>
        </p:spPr>
        <p:txBody>
          <a:bodyPr>
            <a:normAutofit/>
          </a:bodyPr>
          <a:lstStyle/>
          <a:p>
            <a:r>
              <a:rPr lang="en-US" sz="3600">
                <a:ea typeface="Calibri Light"/>
                <a:cs typeface="Calibri Light"/>
              </a:rPr>
              <a:t>COMPREHENSION Analysis </a:t>
            </a:r>
          </a:p>
        </p:txBody>
      </p:sp>
      <p:sp>
        <p:nvSpPr>
          <p:cNvPr id="4" name="Text Placeholder 3">
            <a:extLst>
              <a:ext uri="{FF2B5EF4-FFF2-40B4-BE49-F238E27FC236}">
                <a16:creationId xmlns:a16="http://schemas.microsoft.com/office/drawing/2014/main" id="{B22BCCE9-CEE9-9E6E-438A-467E74E612F6}"/>
              </a:ext>
            </a:extLst>
          </p:cNvPr>
          <p:cNvSpPr>
            <a:spLocks noGrp="1"/>
          </p:cNvSpPr>
          <p:nvPr>
            <p:ph type="body" sz="half" idx="2"/>
          </p:nvPr>
        </p:nvSpPr>
        <p:spPr>
          <a:xfrm>
            <a:off x="685800" y="4467578"/>
            <a:ext cx="6164653" cy="1828800"/>
          </a:xfrm>
        </p:spPr>
        <p:txBody>
          <a:bodyPr/>
          <a:lstStyle/>
          <a:p>
            <a:r>
              <a:rPr lang="en-US" sz="3200" err="1">
                <a:ea typeface="Calibri"/>
                <a:cs typeface="Calibri"/>
              </a:rPr>
              <a:t>Jayamanna</a:t>
            </a:r>
            <a:r>
              <a:rPr lang="en-US" sz="3200">
                <a:ea typeface="Calibri"/>
                <a:cs typeface="Calibri"/>
              </a:rPr>
              <a:t> H.E</a:t>
            </a:r>
          </a:p>
          <a:p>
            <a:r>
              <a:rPr lang="en-US" sz="3200">
                <a:ea typeface="Calibri"/>
                <a:cs typeface="Calibri"/>
              </a:rPr>
              <a:t>IT20298258 </a:t>
            </a:r>
          </a:p>
        </p:txBody>
      </p:sp>
      <p:pic>
        <p:nvPicPr>
          <p:cNvPr id="8" name="Picture Placeholder 7" descr="A person standing in front of a door">
            <a:extLst>
              <a:ext uri="{FF2B5EF4-FFF2-40B4-BE49-F238E27FC236}">
                <a16:creationId xmlns:a16="http://schemas.microsoft.com/office/drawing/2014/main" id="{6C5F453E-D239-C94E-35E3-6D8A54B200EE}"/>
              </a:ext>
            </a:extLst>
          </p:cNvPr>
          <p:cNvPicPr>
            <a:picLocks noGrp="1" noChangeAspect="1"/>
          </p:cNvPicPr>
          <p:nvPr>
            <p:ph type="pic" idx="1"/>
          </p:nvPr>
        </p:nvPicPr>
        <p:blipFill>
          <a:blip r:embed="rId2"/>
          <a:srcRect t="8037" b="8037"/>
          <a:stretch/>
        </p:blipFill>
        <p:spPr>
          <a:xfrm>
            <a:off x="580736" y="662420"/>
            <a:ext cx="3281363" cy="3629313"/>
          </a:xfrm>
        </p:spPr>
      </p:pic>
    </p:spTree>
    <p:extLst>
      <p:ext uri="{BB962C8B-B14F-4D97-AF65-F5344CB8AC3E}">
        <p14:creationId xmlns:p14="http://schemas.microsoft.com/office/powerpoint/2010/main" val="1493365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605A9-A8FB-53DB-68B2-3162A2E4F044}"/>
              </a:ext>
            </a:extLst>
          </p:cNvPr>
          <p:cNvSpPr>
            <a:spLocks noGrp="1"/>
          </p:cNvSpPr>
          <p:nvPr>
            <p:ph type="title"/>
          </p:nvPr>
        </p:nvSpPr>
        <p:spPr/>
        <p:txBody>
          <a:bodyPr/>
          <a:lstStyle/>
          <a:p>
            <a:r>
              <a:rPr lang="en-US" sz="4400">
                <a:latin typeface="Times New Roman"/>
                <a:cs typeface="Times New Roman"/>
              </a:rPr>
              <a:t>Introduction</a:t>
            </a:r>
            <a:endParaRPr lang="en-US"/>
          </a:p>
        </p:txBody>
      </p:sp>
      <p:sp>
        <p:nvSpPr>
          <p:cNvPr id="3" name="Content Placeholder 2">
            <a:extLst>
              <a:ext uri="{FF2B5EF4-FFF2-40B4-BE49-F238E27FC236}">
                <a16:creationId xmlns:a16="http://schemas.microsoft.com/office/drawing/2014/main" id="{21E819C1-F322-CED8-A49C-F5A0431AF72A}"/>
              </a:ext>
            </a:extLst>
          </p:cNvPr>
          <p:cNvSpPr>
            <a:spLocks noGrp="1"/>
          </p:cNvSpPr>
          <p:nvPr>
            <p:ph idx="1"/>
          </p:nvPr>
        </p:nvSpPr>
        <p:spPr>
          <a:xfrm>
            <a:off x="685801" y="1681104"/>
            <a:ext cx="10131425" cy="4119503"/>
          </a:xfrm>
        </p:spPr>
        <p:txBody>
          <a:bodyPr>
            <a:normAutofit fontScale="85000" lnSpcReduction="20000"/>
          </a:bodyPr>
          <a:lstStyle/>
          <a:p>
            <a:pPr marL="0" indent="0">
              <a:buNone/>
            </a:pPr>
            <a:endParaRPr lang="en-US" sz="2800" dirty="0">
              <a:latin typeface="Arial"/>
              <a:cs typeface="Arial"/>
            </a:endParaRPr>
          </a:p>
          <a:p>
            <a:r>
              <a:rPr lang="en-US" sz="2800" dirty="0">
                <a:ea typeface="Calibri"/>
                <a:cs typeface="Calibri"/>
              </a:rPr>
              <a:t>Research Problem</a:t>
            </a:r>
            <a:endParaRPr lang="en-US">
              <a:ea typeface="Calibri" panose="020F0502020204030204"/>
              <a:cs typeface="Calibri" panose="020F0502020204030204"/>
            </a:endParaRPr>
          </a:p>
          <a:p>
            <a:r>
              <a:rPr lang="en-US" sz="2800" dirty="0">
                <a:latin typeface="Calibri"/>
                <a:ea typeface="Calibri"/>
                <a:cs typeface="Calibri"/>
              </a:rPr>
              <a:t>Background </a:t>
            </a:r>
          </a:p>
          <a:p>
            <a:r>
              <a:rPr lang="en-US" sz="3100" dirty="0">
                <a:latin typeface="Calibri"/>
                <a:ea typeface="Calibri"/>
                <a:cs typeface="Calibri"/>
              </a:rPr>
              <a:t>Methodology</a:t>
            </a:r>
            <a:endParaRPr lang="en-US" sz="3100" dirty="0">
              <a:ea typeface="Calibri"/>
              <a:cs typeface="Calibri"/>
            </a:endParaRPr>
          </a:p>
          <a:p>
            <a:pPr>
              <a:buClr>
                <a:prstClr val="white"/>
              </a:buClr>
            </a:pPr>
            <a:r>
              <a:rPr lang="en-US" sz="2800" dirty="0">
                <a:ea typeface="Calibri"/>
                <a:cs typeface="Calibri"/>
              </a:rPr>
              <a:t>Overview Diagram </a:t>
            </a:r>
            <a:endParaRPr lang="en-US">
              <a:ea typeface="Calibri" panose="020F0502020204030204"/>
              <a:cs typeface="Calibri" panose="020F0502020204030204"/>
            </a:endParaRPr>
          </a:p>
          <a:p>
            <a:pPr>
              <a:buClr>
                <a:srgbClr val="FFFFFF"/>
              </a:buClr>
            </a:pPr>
            <a:r>
              <a:rPr lang="en-US" sz="2800" dirty="0">
                <a:ea typeface="Calibri"/>
                <a:cs typeface="Calibri"/>
              </a:rPr>
              <a:t>Progress of Project </a:t>
            </a:r>
            <a:endParaRPr lang="en-US">
              <a:ea typeface="Calibri" panose="020F0502020204030204"/>
              <a:cs typeface="Calibri" panose="020F0502020204030204"/>
            </a:endParaRPr>
          </a:p>
          <a:p>
            <a:pPr>
              <a:buClr>
                <a:srgbClr val="FFFFFF"/>
              </a:buClr>
            </a:pPr>
            <a:r>
              <a:rPr lang="en-US" sz="2800" dirty="0">
                <a:ea typeface="Calibri"/>
                <a:cs typeface="Calibri"/>
              </a:rPr>
              <a:t>Tools and Technologies </a:t>
            </a:r>
            <a:endParaRPr lang="en-US">
              <a:ea typeface="Calibri" panose="020F0502020204030204"/>
              <a:cs typeface="Calibri" panose="020F0502020204030204"/>
            </a:endParaRPr>
          </a:p>
          <a:p>
            <a:pPr>
              <a:buClr>
                <a:srgbClr val="FFFFFF"/>
              </a:buClr>
            </a:pPr>
            <a:r>
              <a:rPr lang="en-US" sz="2800" dirty="0">
                <a:ea typeface="Calibri"/>
                <a:cs typeface="Calibri"/>
              </a:rPr>
              <a:t>Objective and sub objectives</a:t>
            </a:r>
            <a:endParaRPr lang="en-US">
              <a:ea typeface="Calibri" panose="020F0502020204030204"/>
              <a:cs typeface="Calibri" panose="020F0502020204030204"/>
            </a:endParaRPr>
          </a:p>
          <a:p>
            <a:pPr>
              <a:buClr>
                <a:srgbClr val="FFFFFF"/>
              </a:buClr>
            </a:pPr>
            <a:r>
              <a:rPr lang="en-US" sz="2800" dirty="0">
                <a:latin typeface="Arial"/>
                <a:cs typeface="Arial"/>
              </a:rPr>
              <a:t>Benefits for future </a:t>
            </a:r>
            <a:endParaRPr lang="en-US" sz="2800" dirty="0">
              <a:ea typeface="Calibri"/>
              <a:cs typeface="Calibri"/>
            </a:endParaRPr>
          </a:p>
          <a:p>
            <a:pPr>
              <a:buClr>
                <a:srgbClr val="FFFFFF"/>
              </a:buClr>
            </a:pPr>
            <a:endParaRPr lang="en-US" sz="2800" dirty="0">
              <a:latin typeface="Arial"/>
              <a:ea typeface="Calibri" panose="020F0502020204030204"/>
              <a:cs typeface="Arial"/>
            </a:endParaRPr>
          </a:p>
          <a:p>
            <a:pPr>
              <a:buClr>
                <a:srgbClr val="FFFFFF"/>
              </a:buClr>
            </a:pPr>
            <a:endParaRPr lang="en-US" dirty="0">
              <a:ea typeface="Calibri"/>
              <a:cs typeface="Calibri"/>
            </a:endParaRPr>
          </a:p>
        </p:txBody>
      </p:sp>
    </p:spTree>
    <p:extLst>
      <p:ext uri="{BB962C8B-B14F-4D97-AF65-F5344CB8AC3E}">
        <p14:creationId xmlns:p14="http://schemas.microsoft.com/office/powerpoint/2010/main" val="4061313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8DA8D-11D6-371E-FFD9-E3E02301036C}"/>
              </a:ext>
            </a:extLst>
          </p:cNvPr>
          <p:cNvSpPr>
            <a:spLocks noGrp="1"/>
          </p:cNvSpPr>
          <p:nvPr>
            <p:ph type="title"/>
          </p:nvPr>
        </p:nvSpPr>
        <p:spPr/>
        <p:txBody>
          <a:bodyPr/>
          <a:lstStyle/>
          <a:p>
            <a:r>
              <a:rPr lang="en-US" sz="4400" dirty="0">
                <a:latin typeface="Times New Roman"/>
                <a:cs typeface="Times New Roman"/>
              </a:rPr>
              <a:t>What is Comprehension Analysis ?</a:t>
            </a:r>
            <a:endParaRPr lang="en-US" dirty="0"/>
          </a:p>
        </p:txBody>
      </p:sp>
      <p:sp>
        <p:nvSpPr>
          <p:cNvPr id="3" name="Content Placeholder 2">
            <a:extLst>
              <a:ext uri="{FF2B5EF4-FFF2-40B4-BE49-F238E27FC236}">
                <a16:creationId xmlns:a16="http://schemas.microsoft.com/office/drawing/2014/main" id="{4EE8425C-FF5C-5702-940C-1BCC8B3479DA}"/>
              </a:ext>
            </a:extLst>
          </p:cNvPr>
          <p:cNvSpPr>
            <a:spLocks noGrp="1"/>
          </p:cNvSpPr>
          <p:nvPr>
            <p:ph idx="1"/>
          </p:nvPr>
        </p:nvSpPr>
        <p:spPr>
          <a:xfrm>
            <a:off x="685801" y="2029179"/>
            <a:ext cx="10131425" cy="3762021"/>
          </a:xfrm>
        </p:spPr>
        <p:txBody>
          <a:bodyPr>
            <a:normAutofit lnSpcReduction="10000"/>
          </a:bodyPr>
          <a:lstStyle/>
          <a:p>
            <a:pPr marL="0" indent="0">
              <a:buNone/>
            </a:pPr>
            <a:r>
              <a:rPr lang="en-US" sz="3200" dirty="0">
                <a:ea typeface="Calibri"/>
                <a:cs typeface="Calibri"/>
              </a:rPr>
              <a:t>A reader tries to reconstruct a message encoded in graphic language.</a:t>
            </a:r>
            <a:endParaRPr lang="en-US">
              <a:ea typeface="Calibri" panose="020F0502020204030204"/>
              <a:cs typeface="Calibri" panose="020F0502020204030204"/>
            </a:endParaRPr>
          </a:p>
          <a:p>
            <a:pPr>
              <a:buClr>
                <a:srgbClr val="FFFFFF"/>
              </a:buClr>
            </a:pPr>
            <a:endParaRPr lang="en-US" sz="2400" dirty="0">
              <a:latin typeface="Arial"/>
              <a:cs typeface="Arial"/>
            </a:endParaRPr>
          </a:p>
          <a:p>
            <a:pPr>
              <a:buClr>
                <a:srgbClr val="FFFFFF"/>
              </a:buClr>
            </a:pPr>
            <a:r>
              <a:rPr lang="en-US" sz="2400" dirty="0">
                <a:ea typeface="Calibri"/>
                <a:cs typeface="Calibri"/>
              </a:rPr>
              <a:t>The Comprehension Analysis for job seekers is an innovative application designed to assist employers in making informed and accurate hiring decisions. </a:t>
            </a:r>
            <a:endParaRPr lang="en-US">
              <a:ea typeface="Calibri"/>
              <a:cs typeface="Calibri"/>
            </a:endParaRPr>
          </a:p>
          <a:p>
            <a:pPr>
              <a:buClr>
                <a:srgbClr val="FFFFFF"/>
              </a:buClr>
            </a:pPr>
            <a:r>
              <a:rPr lang="en-US" sz="2400" dirty="0">
                <a:ea typeface="Calibri"/>
                <a:cs typeface="Calibri"/>
              </a:rPr>
              <a:t>This application employs advanced AI-driven techniques to assess a job seeker’s reading comprehension and skill of identifying the any passages.</a:t>
            </a:r>
            <a:endParaRPr lang="en-US">
              <a:ea typeface="Calibri"/>
              <a:cs typeface="Calibri"/>
            </a:endParaRPr>
          </a:p>
          <a:p>
            <a:pPr>
              <a:buClr>
                <a:srgbClr val="FFFFFF"/>
              </a:buClr>
            </a:pPr>
            <a:endParaRPr lang="en-US" dirty="0">
              <a:ea typeface="Calibri"/>
              <a:cs typeface="Calibri"/>
            </a:endParaRPr>
          </a:p>
        </p:txBody>
      </p:sp>
    </p:spTree>
    <p:extLst>
      <p:ext uri="{BB962C8B-B14F-4D97-AF65-F5344CB8AC3E}">
        <p14:creationId xmlns:p14="http://schemas.microsoft.com/office/powerpoint/2010/main" val="1288942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C59AF-21BB-A4DE-87B2-1FDA668F3D17}"/>
              </a:ext>
            </a:extLst>
          </p:cNvPr>
          <p:cNvSpPr>
            <a:spLocks noGrp="1"/>
          </p:cNvSpPr>
          <p:nvPr>
            <p:ph type="title"/>
          </p:nvPr>
        </p:nvSpPr>
        <p:spPr/>
        <p:txBody>
          <a:bodyPr/>
          <a:lstStyle/>
          <a:p>
            <a:r>
              <a:rPr lang="en-US" sz="4400" dirty="0">
                <a:latin typeface="Times New Roman"/>
                <a:cs typeface="Times New Roman"/>
              </a:rPr>
              <a:t>Research Problem </a:t>
            </a:r>
            <a:endParaRPr lang="en-US">
              <a:ea typeface="Calibri Light"/>
              <a:cs typeface="Calibri Light"/>
            </a:endParaRPr>
          </a:p>
        </p:txBody>
      </p:sp>
      <p:sp>
        <p:nvSpPr>
          <p:cNvPr id="3" name="Content Placeholder 2">
            <a:extLst>
              <a:ext uri="{FF2B5EF4-FFF2-40B4-BE49-F238E27FC236}">
                <a16:creationId xmlns:a16="http://schemas.microsoft.com/office/drawing/2014/main" id="{865F34A7-2631-3FE3-9FAF-0D25D1E09FEE}"/>
              </a:ext>
            </a:extLst>
          </p:cNvPr>
          <p:cNvSpPr>
            <a:spLocks noGrp="1"/>
          </p:cNvSpPr>
          <p:nvPr>
            <p:ph idx="1"/>
          </p:nvPr>
        </p:nvSpPr>
        <p:spPr/>
        <p:txBody>
          <a:bodyPr/>
          <a:lstStyle/>
          <a:p>
            <a:r>
              <a:rPr lang="en-US" sz="2800">
                <a:latin typeface="Times New Roman"/>
                <a:cs typeface="Times New Roman"/>
              </a:rPr>
              <a:t>There may be some problems in the communication ability of the </a:t>
            </a:r>
            <a:r>
              <a:rPr lang="en-US" sz="2800" dirty="0">
                <a:latin typeface="Times New Roman"/>
                <a:cs typeface="Times New Roman"/>
              </a:rPr>
              <a:t>job candidates, in understanding each other's ideas. </a:t>
            </a:r>
            <a:endParaRPr lang="en-US">
              <a:ea typeface="Calibri" panose="020F0502020204030204"/>
              <a:cs typeface="Calibri" panose="020F0502020204030204"/>
            </a:endParaRPr>
          </a:p>
          <a:p>
            <a:pPr>
              <a:buClr>
                <a:srgbClr val="FFFFFF"/>
              </a:buClr>
            </a:pPr>
            <a:endParaRPr lang="en-US" sz="2800" dirty="0">
              <a:latin typeface="Arial"/>
              <a:cs typeface="Arial"/>
            </a:endParaRPr>
          </a:p>
          <a:p>
            <a:pPr>
              <a:buClr>
                <a:srgbClr val="FFFFFF"/>
              </a:buClr>
            </a:pPr>
            <a:r>
              <a:rPr lang="en-US" sz="2800" dirty="0">
                <a:latin typeface="Times New Roman"/>
                <a:cs typeface="Times New Roman"/>
              </a:rPr>
              <a:t>This may cause various problems in the workplace as well as in the position. This is trouble of company.</a:t>
            </a:r>
            <a:endParaRPr lang="en-US">
              <a:ea typeface="Calibri"/>
              <a:cs typeface="Calibri"/>
            </a:endParaRPr>
          </a:p>
        </p:txBody>
      </p:sp>
    </p:spTree>
    <p:extLst>
      <p:ext uri="{BB962C8B-B14F-4D97-AF65-F5344CB8AC3E}">
        <p14:creationId xmlns:p14="http://schemas.microsoft.com/office/powerpoint/2010/main" val="2147733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C4D56-A400-9758-08C9-4F3691486E6F}"/>
              </a:ext>
            </a:extLst>
          </p:cNvPr>
          <p:cNvSpPr>
            <a:spLocks noGrp="1"/>
          </p:cNvSpPr>
          <p:nvPr>
            <p:ph type="title"/>
          </p:nvPr>
        </p:nvSpPr>
        <p:spPr/>
        <p:txBody>
          <a:bodyPr/>
          <a:lstStyle/>
          <a:p>
            <a:r>
              <a:rPr lang="en-US" sz="4400" dirty="0">
                <a:latin typeface="Times New Roman"/>
                <a:cs typeface="Times New Roman"/>
              </a:rPr>
              <a:t>Background</a:t>
            </a:r>
            <a:r>
              <a:rPr lang="en-US" sz="4400" dirty="0">
                <a:ea typeface="Calibri Light"/>
                <a:cs typeface="Calibri Light"/>
              </a:rPr>
              <a:t> </a:t>
            </a:r>
            <a:endParaRPr lang="en-US"/>
          </a:p>
        </p:txBody>
      </p:sp>
      <p:sp>
        <p:nvSpPr>
          <p:cNvPr id="3" name="Content Placeholder 2">
            <a:extLst>
              <a:ext uri="{FF2B5EF4-FFF2-40B4-BE49-F238E27FC236}">
                <a16:creationId xmlns:a16="http://schemas.microsoft.com/office/drawing/2014/main" id="{35153399-5094-DCB6-9931-9ED3D2D03679}"/>
              </a:ext>
            </a:extLst>
          </p:cNvPr>
          <p:cNvSpPr>
            <a:spLocks noGrp="1"/>
          </p:cNvSpPr>
          <p:nvPr>
            <p:ph idx="1"/>
          </p:nvPr>
        </p:nvSpPr>
        <p:spPr/>
        <p:txBody>
          <a:bodyPr/>
          <a:lstStyle/>
          <a:p>
            <a:r>
              <a:rPr lang="en-US" sz="2800" dirty="0">
                <a:ea typeface="Calibri"/>
                <a:cs typeface="Calibri"/>
              </a:rPr>
              <a:t>There is two components of reading comprehension. Text comprehension and vocabulary knowledge.</a:t>
            </a:r>
            <a:endParaRPr lang="en-US">
              <a:ea typeface="Calibri" panose="020F0502020204030204"/>
              <a:cs typeface="Calibri" panose="020F0502020204030204"/>
            </a:endParaRPr>
          </a:p>
          <a:p>
            <a:pPr>
              <a:buClr>
                <a:srgbClr val="FFFFFF"/>
              </a:buClr>
            </a:pPr>
            <a:endParaRPr lang="en-US" sz="2800" dirty="0">
              <a:latin typeface="Arial"/>
              <a:cs typeface="Arial"/>
            </a:endParaRPr>
          </a:p>
          <a:p>
            <a:pPr>
              <a:buClr>
                <a:srgbClr val="FFFFFF"/>
              </a:buClr>
            </a:pPr>
            <a:r>
              <a:rPr lang="en-US" sz="2800" dirty="0">
                <a:latin typeface="Times New Roman"/>
                <a:cs typeface="Times New Roman"/>
              </a:rPr>
              <a:t>Vocabulary knowledge is the ability to understand the language being used, while text comprehension is using this language to develop an awareness of what the meaning is behind the text.</a:t>
            </a:r>
            <a:endParaRPr lang="en-US">
              <a:ea typeface="Calibri"/>
              <a:cs typeface="Calibri"/>
            </a:endParaRPr>
          </a:p>
          <a:p>
            <a:pPr>
              <a:buClr>
                <a:srgbClr val="FFFFFF"/>
              </a:buClr>
            </a:pPr>
            <a:endParaRPr lang="en-US" dirty="0">
              <a:ea typeface="Calibri"/>
              <a:cs typeface="Calibri"/>
            </a:endParaRPr>
          </a:p>
        </p:txBody>
      </p:sp>
    </p:spTree>
    <p:extLst>
      <p:ext uri="{BB962C8B-B14F-4D97-AF65-F5344CB8AC3E}">
        <p14:creationId xmlns:p14="http://schemas.microsoft.com/office/powerpoint/2010/main" val="2346688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DF3D19-60C1-53FC-0C50-2B519CC841CE}"/>
              </a:ext>
            </a:extLst>
          </p:cNvPr>
          <p:cNvSpPr>
            <a:spLocks noGrp="1"/>
          </p:cNvSpPr>
          <p:nvPr>
            <p:ph idx="1"/>
          </p:nvPr>
        </p:nvSpPr>
        <p:spPr>
          <a:xfrm>
            <a:off x="685801" y="445539"/>
            <a:ext cx="10131425" cy="5345661"/>
          </a:xfrm>
        </p:spPr>
        <p:txBody>
          <a:bodyPr/>
          <a:lstStyle/>
          <a:p>
            <a:pPr marL="0" indent="0">
              <a:buNone/>
            </a:pPr>
            <a:r>
              <a:rPr lang="en-US" sz="2800" b="1" u="sng">
                <a:latin typeface="Times New Roman"/>
                <a:cs typeface="Times New Roman"/>
              </a:rPr>
              <a:t>   Benefits of good reading Comprehension Skills</a:t>
            </a:r>
            <a:endParaRPr lang="en-US" b="1" u="sng">
              <a:ea typeface="Calibri" panose="020F0502020204030204"/>
              <a:cs typeface="Calibri" panose="020F0502020204030204"/>
            </a:endParaRPr>
          </a:p>
          <a:p>
            <a:pPr>
              <a:buClr>
                <a:srgbClr val="FFFFFF"/>
              </a:buClr>
            </a:pPr>
            <a:r>
              <a:rPr lang="en-US" sz="2800" dirty="0">
                <a:latin typeface="Times New Roman"/>
                <a:cs typeface="Times New Roman"/>
              </a:rPr>
              <a:t>Being able to understand, analyze and respond to documents and written communication in the workplace.</a:t>
            </a:r>
            <a:endParaRPr lang="en-US">
              <a:ea typeface="Calibri"/>
              <a:cs typeface="Calibri"/>
            </a:endParaRPr>
          </a:p>
          <a:p>
            <a:pPr>
              <a:buClr>
                <a:srgbClr val="FFFFFF"/>
              </a:buClr>
            </a:pPr>
            <a:r>
              <a:rPr lang="en-US" sz="2800" dirty="0">
                <a:latin typeface="Times New Roman"/>
                <a:cs typeface="Times New Roman"/>
              </a:rPr>
              <a:t>Improve ability to write clearly and effectively.</a:t>
            </a:r>
            <a:endParaRPr lang="en-US">
              <a:ea typeface="Calibri"/>
              <a:cs typeface="Calibri"/>
            </a:endParaRPr>
          </a:p>
          <a:p>
            <a:pPr>
              <a:buClr>
                <a:srgbClr val="FFFFFF"/>
              </a:buClr>
            </a:pPr>
            <a:r>
              <a:rPr lang="en-US" sz="2800">
                <a:latin typeface="Times New Roman"/>
                <a:cs typeface="Times New Roman"/>
              </a:rPr>
              <a:t>Better enjoyment and motivational to </a:t>
            </a:r>
            <a:r>
              <a:rPr lang="en-US" sz="2800" dirty="0">
                <a:latin typeface="Times New Roman"/>
                <a:cs typeface="Times New Roman"/>
              </a:rPr>
              <a:t>read.</a:t>
            </a:r>
            <a:endParaRPr lang="en-US">
              <a:ea typeface="Calibri"/>
              <a:cs typeface="Calibri"/>
            </a:endParaRPr>
          </a:p>
          <a:p>
            <a:pPr>
              <a:buClr>
                <a:srgbClr val="FFFFFF"/>
              </a:buClr>
            </a:pPr>
            <a:r>
              <a:rPr lang="en-US" sz="2800" dirty="0">
                <a:latin typeface="Times New Roman"/>
                <a:cs typeface="Times New Roman"/>
              </a:rPr>
              <a:t>Increased ability to focus on reading for an extended period.</a:t>
            </a:r>
            <a:endParaRPr lang="en-US" dirty="0"/>
          </a:p>
          <a:p>
            <a:pPr>
              <a:buClr>
                <a:srgbClr val="FFFFFF"/>
              </a:buClr>
            </a:pPr>
            <a:endParaRPr lang="en-US" dirty="0">
              <a:ea typeface="Calibri"/>
              <a:cs typeface="Calibri"/>
            </a:endParaRPr>
          </a:p>
        </p:txBody>
      </p:sp>
    </p:spTree>
    <p:extLst>
      <p:ext uri="{BB962C8B-B14F-4D97-AF65-F5344CB8AC3E}">
        <p14:creationId xmlns:p14="http://schemas.microsoft.com/office/powerpoint/2010/main" val="380847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11FF5-56CF-FFDB-A84B-C2C5957D0767}"/>
              </a:ext>
            </a:extLst>
          </p:cNvPr>
          <p:cNvSpPr>
            <a:spLocks noGrp="1"/>
          </p:cNvSpPr>
          <p:nvPr>
            <p:ph type="title"/>
          </p:nvPr>
        </p:nvSpPr>
        <p:spPr/>
        <p:txBody>
          <a:bodyPr/>
          <a:lstStyle/>
          <a:p>
            <a:r>
              <a:rPr lang="en-US" sz="4400" dirty="0">
                <a:latin typeface="Times New Roman"/>
                <a:cs typeface="Times New Roman"/>
              </a:rPr>
              <a:t>Methodology</a:t>
            </a:r>
            <a:r>
              <a:rPr lang="en-US" sz="4400" dirty="0">
                <a:ea typeface="Calibri Light"/>
                <a:cs typeface="Calibri Light"/>
              </a:rPr>
              <a:t> </a:t>
            </a:r>
            <a:endParaRPr lang="en-US">
              <a:ea typeface="Calibri Light"/>
              <a:cs typeface="Calibri Light"/>
            </a:endParaRPr>
          </a:p>
        </p:txBody>
      </p:sp>
      <p:sp>
        <p:nvSpPr>
          <p:cNvPr id="3" name="Content Placeholder 2">
            <a:extLst>
              <a:ext uri="{FF2B5EF4-FFF2-40B4-BE49-F238E27FC236}">
                <a16:creationId xmlns:a16="http://schemas.microsoft.com/office/drawing/2014/main" id="{78D792AA-3685-B8A8-DB43-A387E6D7FB48}"/>
              </a:ext>
            </a:extLst>
          </p:cNvPr>
          <p:cNvSpPr>
            <a:spLocks noGrp="1"/>
          </p:cNvSpPr>
          <p:nvPr>
            <p:ph idx="1"/>
          </p:nvPr>
        </p:nvSpPr>
        <p:spPr>
          <a:xfrm>
            <a:off x="685801" y="1725124"/>
            <a:ext cx="10131425" cy="4655547"/>
          </a:xfrm>
        </p:spPr>
        <p:txBody>
          <a:bodyPr>
            <a:normAutofit fontScale="92500" lnSpcReduction="10000"/>
          </a:bodyPr>
          <a:lstStyle/>
          <a:p>
            <a:pPr marL="0" indent="0">
              <a:buNone/>
            </a:pPr>
            <a:r>
              <a:rPr lang="en-US" sz="2800" dirty="0">
                <a:latin typeface="Times New Roman"/>
                <a:cs typeface="Times New Roman"/>
              </a:rPr>
              <a:t>Job seeker has to face reading test during one hour.</a:t>
            </a:r>
            <a:endParaRPr lang="en-US">
              <a:ea typeface="Calibri" panose="020F0502020204030204"/>
              <a:cs typeface="Calibri" panose="020F0502020204030204"/>
            </a:endParaRPr>
          </a:p>
          <a:p>
            <a:pPr marL="0" indent="0">
              <a:buClr>
                <a:srgbClr val="FFFFFF"/>
              </a:buClr>
              <a:buNone/>
            </a:pPr>
            <a:r>
              <a:rPr lang="en-US" sz="2800" dirty="0">
                <a:latin typeface="Times New Roman"/>
                <a:cs typeface="Times New Roman"/>
              </a:rPr>
              <a:t>Step 1 -: Job seeker select a paragraph and Language.</a:t>
            </a:r>
            <a:endParaRPr lang="en-US">
              <a:ea typeface="Calibri" panose="020F0502020204030204"/>
              <a:cs typeface="Calibri" panose="020F0502020204030204"/>
            </a:endParaRPr>
          </a:p>
          <a:p>
            <a:pPr>
              <a:buClr>
                <a:srgbClr val="FFFFFF"/>
              </a:buClr>
            </a:pPr>
            <a:endParaRPr lang="en-US" sz="2800" dirty="0">
              <a:latin typeface="Arial"/>
              <a:cs typeface="Arial"/>
            </a:endParaRPr>
          </a:p>
          <a:p>
            <a:pPr marL="0" indent="0">
              <a:buClr>
                <a:srgbClr val="FFFFFF"/>
              </a:buClr>
              <a:buNone/>
            </a:pPr>
            <a:r>
              <a:rPr lang="en-US" sz="2800" dirty="0">
                <a:latin typeface="Times New Roman"/>
                <a:cs typeface="Times New Roman"/>
              </a:rPr>
              <a:t>Step 2-: Test start and Display average question paper on the screen.</a:t>
            </a:r>
            <a:endParaRPr lang="en-US">
              <a:ea typeface="Calibri" panose="020F0502020204030204"/>
              <a:cs typeface="Calibri" panose="020F0502020204030204"/>
            </a:endParaRPr>
          </a:p>
          <a:p>
            <a:pPr marL="0" indent="0">
              <a:buNone/>
            </a:pPr>
            <a:endParaRPr lang="en-US" sz="2800" dirty="0">
              <a:latin typeface="Arial"/>
              <a:cs typeface="Arial"/>
            </a:endParaRPr>
          </a:p>
          <a:p>
            <a:pPr marL="0" indent="0">
              <a:buClr>
                <a:srgbClr val="FFFFFF"/>
              </a:buClr>
              <a:buNone/>
            </a:pPr>
            <a:r>
              <a:rPr lang="en-US" sz="2800" dirty="0">
                <a:latin typeface="Times New Roman"/>
                <a:cs typeface="Times New Roman"/>
              </a:rPr>
              <a:t>Step 3-:Start and answer the questions.</a:t>
            </a:r>
            <a:endParaRPr lang="en-US">
              <a:ea typeface="Calibri" panose="020F0502020204030204"/>
              <a:cs typeface="Calibri" panose="020F0502020204030204"/>
            </a:endParaRPr>
          </a:p>
          <a:p>
            <a:pPr>
              <a:buClr>
                <a:srgbClr val="FFFFFF"/>
              </a:buClr>
            </a:pPr>
            <a:endParaRPr lang="en-US" sz="2800" dirty="0">
              <a:latin typeface="Arial"/>
              <a:cs typeface="Arial"/>
            </a:endParaRPr>
          </a:p>
          <a:p>
            <a:pPr marL="0" indent="0">
              <a:buClr>
                <a:srgbClr val="FFFFFF"/>
              </a:buClr>
              <a:buNone/>
            </a:pPr>
            <a:r>
              <a:rPr lang="en-US" sz="2800" dirty="0">
                <a:latin typeface="Times New Roman"/>
                <a:cs typeface="Times New Roman"/>
              </a:rPr>
              <a:t>Step 4-:Analysis the Comprehension level.</a:t>
            </a:r>
            <a:endParaRPr lang="en-US">
              <a:ea typeface="Calibri" panose="020F0502020204030204"/>
              <a:cs typeface="Calibri" panose="020F0502020204030204"/>
            </a:endParaRPr>
          </a:p>
          <a:p>
            <a:pPr marL="0" indent="0">
              <a:buClr>
                <a:srgbClr val="FFFFFF"/>
              </a:buClr>
              <a:buNone/>
            </a:pPr>
            <a:r>
              <a:rPr lang="en-US" sz="2800" dirty="0">
                <a:latin typeface="Times New Roman"/>
                <a:cs typeface="Times New Roman"/>
              </a:rPr>
              <a:t>               (Display the score as a percentage on the screen.)</a:t>
            </a:r>
            <a:endParaRPr lang="en-US">
              <a:ea typeface="Calibri"/>
              <a:cs typeface="Calibri"/>
            </a:endParaRPr>
          </a:p>
          <a:p>
            <a:pPr>
              <a:buClr>
                <a:srgbClr val="FFFFFF"/>
              </a:buClr>
            </a:pPr>
            <a:endParaRPr lang="en-US" dirty="0">
              <a:ea typeface="Calibri"/>
              <a:cs typeface="Calibri"/>
            </a:endParaRPr>
          </a:p>
        </p:txBody>
      </p:sp>
    </p:spTree>
    <p:extLst>
      <p:ext uri="{BB962C8B-B14F-4D97-AF65-F5344CB8AC3E}">
        <p14:creationId xmlns:p14="http://schemas.microsoft.com/office/powerpoint/2010/main" val="2838273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3E2B4A-3E5C-1015-F3B4-9970E56A8D6E}"/>
              </a:ext>
            </a:extLst>
          </p:cNvPr>
          <p:cNvSpPr>
            <a:spLocks noGrp="1"/>
          </p:cNvSpPr>
          <p:nvPr>
            <p:ph idx="1"/>
          </p:nvPr>
        </p:nvSpPr>
        <p:spPr>
          <a:xfrm>
            <a:off x="685801" y="618067"/>
            <a:ext cx="10131425" cy="5173133"/>
          </a:xfrm>
        </p:spPr>
        <p:txBody>
          <a:bodyPr/>
          <a:lstStyle/>
          <a:p>
            <a:r>
              <a:rPr lang="en-US" sz="2400" dirty="0">
                <a:latin typeface="Times New Roman"/>
                <a:cs typeface="Times New Roman"/>
              </a:rPr>
              <a:t>Continue this process, alternating between foundation and advanced-level questions, until all questions are answered or until the test duration is over.</a:t>
            </a:r>
            <a:endParaRPr lang="en-US">
              <a:ea typeface="Calibri" panose="020F0502020204030204"/>
              <a:cs typeface="Calibri" panose="020F0502020204030204"/>
            </a:endParaRPr>
          </a:p>
          <a:p>
            <a:pPr marL="0" indent="0">
              <a:buClr>
                <a:srgbClr val="FFFFFF"/>
              </a:buClr>
              <a:buNone/>
            </a:pPr>
            <a:r>
              <a:rPr lang="en-US" sz="2800" dirty="0">
                <a:latin typeface="Times New Roman"/>
                <a:cs typeface="Times New Roman"/>
              </a:rPr>
              <a:t>Step 5 -: Test Completion.</a:t>
            </a:r>
            <a:endParaRPr lang="en-US">
              <a:ea typeface="Calibri" panose="020F0502020204030204"/>
              <a:cs typeface="Calibri" panose="020F0502020204030204"/>
            </a:endParaRPr>
          </a:p>
          <a:p>
            <a:pPr>
              <a:buClr>
                <a:srgbClr val="FFFFFF"/>
              </a:buClr>
            </a:pPr>
            <a:endParaRPr lang="en-US" sz="2800" dirty="0">
              <a:latin typeface="Arial"/>
              <a:cs typeface="Arial"/>
            </a:endParaRPr>
          </a:p>
          <a:p>
            <a:pPr marL="0" indent="0">
              <a:buClr>
                <a:srgbClr val="FFFFFF"/>
              </a:buClr>
              <a:buNone/>
            </a:pPr>
            <a:r>
              <a:rPr lang="en-US" sz="2800" dirty="0">
                <a:latin typeface="Times New Roman"/>
                <a:cs typeface="Times New Roman"/>
              </a:rPr>
              <a:t>Step 6-: Calculate the total marks based on the number of answers.</a:t>
            </a:r>
            <a:endParaRPr lang="en-US" dirty="0">
              <a:ea typeface="Calibri"/>
              <a:cs typeface="Calibri"/>
            </a:endParaRPr>
          </a:p>
          <a:p>
            <a:pPr>
              <a:buClr>
                <a:srgbClr val="FFFFFF"/>
              </a:buClr>
            </a:pPr>
            <a:endParaRPr lang="en-US" dirty="0">
              <a:ea typeface="Calibri"/>
              <a:cs typeface="Calibri"/>
            </a:endParaRPr>
          </a:p>
        </p:txBody>
      </p:sp>
    </p:spTree>
    <p:extLst>
      <p:ext uri="{BB962C8B-B14F-4D97-AF65-F5344CB8AC3E}">
        <p14:creationId xmlns:p14="http://schemas.microsoft.com/office/powerpoint/2010/main" val="208292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42594-C794-3D34-EB92-6EE3670484C7}"/>
              </a:ext>
            </a:extLst>
          </p:cNvPr>
          <p:cNvSpPr>
            <a:spLocks noGrp="1"/>
          </p:cNvSpPr>
          <p:nvPr>
            <p:ph type="title"/>
          </p:nvPr>
        </p:nvSpPr>
        <p:spPr>
          <a:xfrm>
            <a:off x="577273" y="392545"/>
            <a:ext cx="10668000" cy="1524000"/>
          </a:xfrm>
        </p:spPr>
        <p:txBody>
          <a:bodyPr/>
          <a:lstStyle/>
          <a:p>
            <a:r>
              <a:rPr lang="en-US"/>
              <a:t>Supervisors</a:t>
            </a:r>
          </a:p>
        </p:txBody>
      </p:sp>
      <p:pic>
        <p:nvPicPr>
          <p:cNvPr id="4" name="Picture 3" descr="A person in a suit and tie&#10;&#10;Description automatically generated">
            <a:extLst>
              <a:ext uri="{FF2B5EF4-FFF2-40B4-BE49-F238E27FC236}">
                <a16:creationId xmlns:a16="http://schemas.microsoft.com/office/drawing/2014/main" id="{2FD48EB1-15B2-5609-087B-E3BF52350A87}"/>
              </a:ext>
            </a:extLst>
          </p:cNvPr>
          <p:cNvPicPr>
            <a:picLocks noChangeAspect="1"/>
          </p:cNvPicPr>
          <p:nvPr/>
        </p:nvPicPr>
        <p:blipFill>
          <a:blip r:embed="rId2"/>
          <a:stretch>
            <a:fillRect/>
          </a:stretch>
        </p:blipFill>
        <p:spPr>
          <a:xfrm>
            <a:off x="4216400" y="2339005"/>
            <a:ext cx="2743200" cy="2941990"/>
          </a:xfrm>
          <a:prstGeom prst="rect">
            <a:avLst/>
          </a:prstGeom>
        </p:spPr>
      </p:pic>
      <p:pic>
        <p:nvPicPr>
          <p:cNvPr id="5" name="Picture 4" descr="A person in a suit&#10;&#10;Description automatically generated">
            <a:extLst>
              <a:ext uri="{FF2B5EF4-FFF2-40B4-BE49-F238E27FC236}">
                <a16:creationId xmlns:a16="http://schemas.microsoft.com/office/drawing/2014/main" id="{185335E2-52CD-9291-0FBE-B0AAB85CFFF5}"/>
              </a:ext>
            </a:extLst>
          </p:cNvPr>
          <p:cNvPicPr>
            <a:picLocks noChangeAspect="1"/>
          </p:cNvPicPr>
          <p:nvPr/>
        </p:nvPicPr>
        <p:blipFill>
          <a:blip r:embed="rId3"/>
          <a:stretch>
            <a:fillRect/>
          </a:stretch>
        </p:blipFill>
        <p:spPr>
          <a:xfrm>
            <a:off x="683491" y="2335537"/>
            <a:ext cx="2800927" cy="2925834"/>
          </a:xfrm>
          <a:prstGeom prst="rect">
            <a:avLst/>
          </a:prstGeom>
        </p:spPr>
      </p:pic>
      <p:pic>
        <p:nvPicPr>
          <p:cNvPr id="6" name="Picture 5" descr="A person in a suit and tie&#10;&#10;Description automatically generated">
            <a:extLst>
              <a:ext uri="{FF2B5EF4-FFF2-40B4-BE49-F238E27FC236}">
                <a16:creationId xmlns:a16="http://schemas.microsoft.com/office/drawing/2014/main" id="{62D80700-F596-00C3-62AF-0007E858FBB0}"/>
              </a:ext>
            </a:extLst>
          </p:cNvPr>
          <p:cNvPicPr>
            <a:picLocks noChangeAspect="1"/>
          </p:cNvPicPr>
          <p:nvPr/>
        </p:nvPicPr>
        <p:blipFill>
          <a:blip r:embed="rId4"/>
          <a:stretch>
            <a:fillRect/>
          </a:stretch>
        </p:blipFill>
        <p:spPr>
          <a:xfrm>
            <a:off x="8118765" y="2339957"/>
            <a:ext cx="2743200" cy="2940087"/>
          </a:xfrm>
          <a:prstGeom prst="rect">
            <a:avLst/>
          </a:prstGeom>
        </p:spPr>
      </p:pic>
      <p:sp>
        <p:nvSpPr>
          <p:cNvPr id="7" name="TextBox 6">
            <a:extLst>
              <a:ext uri="{FF2B5EF4-FFF2-40B4-BE49-F238E27FC236}">
                <a16:creationId xmlns:a16="http://schemas.microsoft.com/office/drawing/2014/main" id="{55C9423A-36D8-7122-DB05-4101C4CDB210}"/>
              </a:ext>
            </a:extLst>
          </p:cNvPr>
          <p:cNvSpPr txBox="1"/>
          <p:nvPr/>
        </p:nvSpPr>
        <p:spPr>
          <a:xfrm>
            <a:off x="8076045" y="5536045"/>
            <a:ext cx="29510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Prof. Nishantha </a:t>
            </a:r>
            <a:r>
              <a:rPr lang="en-US" err="1">
                <a:ea typeface="+mn-lt"/>
                <a:cs typeface="+mn-lt"/>
              </a:rPr>
              <a:t>Giguruwa</a:t>
            </a:r>
            <a:endParaRPr lang="en-US" err="1"/>
          </a:p>
          <a:p>
            <a:r>
              <a:rPr lang="en-US">
                <a:ea typeface="+mn-lt"/>
                <a:cs typeface="+mn-lt"/>
              </a:rPr>
              <a:t>External Supervisor</a:t>
            </a:r>
            <a:endParaRPr lang="en-US"/>
          </a:p>
        </p:txBody>
      </p:sp>
      <p:sp>
        <p:nvSpPr>
          <p:cNvPr id="8" name="TextBox 7">
            <a:extLst>
              <a:ext uri="{FF2B5EF4-FFF2-40B4-BE49-F238E27FC236}">
                <a16:creationId xmlns:a16="http://schemas.microsoft.com/office/drawing/2014/main" id="{1F3D7F3A-AE8E-43CD-6B5E-FE4D90D6CE76}"/>
              </a:ext>
            </a:extLst>
          </p:cNvPr>
          <p:cNvSpPr txBox="1"/>
          <p:nvPr/>
        </p:nvSpPr>
        <p:spPr>
          <a:xfrm>
            <a:off x="710045" y="553604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Dr. Shanta Yapa</a:t>
            </a:r>
            <a:endParaRPr lang="en-US"/>
          </a:p>
          <a:p>
            <a:r>
              <a:rPr lang="en-US">
                <a:ea typeface="+mn-lt"/>
                <a:cs typeface="+mn-lt"/>
              </a:rPr>
              <a:t>Supervisor</a:t>
            </a:r>
          </a:p>
        </p:txBody>
      </p:sp>
      <p:sp>
        <p:nvSpPr>
          <p:cNvPr id="9" name="TextBox 8">
            <a:extLst>
              <a:ext uri="{FF2B5EF4-FFF2-40B4-BE49-F238E27FC236}">
                <a16:creationId xmlns:a16="http://schemas.microsoft.com/office/drawing/2014/main" id="{29CA31AD-A88C-50E9-8FC2-55124A5B34FC}"/>
              </a:ext>
            </a:extLst>
          </p:cNvPr>
          <p:cNvSpPr txBox="1"/>
          <p:nvPr/>
        </p:nvSpPr>
        <p:spPr>
          <a:xfrm>
            <a:off x="4219863" y="5536045"/>
            <a:ext cx="29510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Prof. Samantha </a:t>
            </a:r>
            <a:r>
              <a:rPr lang="en-US" err="1">
                <a:ea typeface="+mn-lt"/>
                <a:cs typeface="+mn-lt"/>
              </a:rPr>
              <a:t>Telijjagoda</a:t>
            </a:r>
            <a:endParaRPr lang="en-US" err="1"/>
          </a:p>
          <a:p>
            <a:r>
              <a:rPr lang="en-US">
                <a:ea typeface="+mn-lt"/>
                <a:cs typeface="+mn-lt"/>
              </a:rPr>
              <a:t>Co-Supervisor</a:t>
            </a:r>
            <a:endParaRPr lang="en-US"/>
          </a:p>
        </p:txBody>
      </p:sp>
    </p:spTree>
    <p:extLst>
      <p:ext uri="{BB962C8B-B14F-4D97-AF65-F5344CB8AC3E}">
        <p14:creationId xmlns:p14="http://schemas.microsoft.com/office/powerpoint/2010/main" val="116943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company&#10;&#10;Description automatically generated">
            <a:extLst>
              <a:ext uri="{FF2B5EF4-FFF2-40B4-BE49-F238E27FC236}">
                <a16:creationId xmlns:a16="http://schemas.microsoft.com/office/drawing/2014/main" id="{46960FB8-9BF3-CA09-89D4-E4899FCDD97A}"/>
              </a:ext>
            </a:extLst>
          </p:cNvPr>
          <p:cNvPicPr>
            <a:picLocks noGrp="1" noChangeAspect="1"/>
          </p:cNvPicPr>
          <p:nvPr>
            <p:ph idx="1"/>
          </p:nvPr>
        </p:nvPicPr>
        <p:blipFill>
          <a:blip r:embed="rId2"/>
          <a:stretch>
            <a:fillRect/>
          </a:stretch>
        </p:blipFill>
        <p:spPr>
          <a:xfrm>
            <a:off x="4134536" y="1334139"/>
            <a:ext cx="4412899" cy="5020573"/>
          </a:xfrm>
          <a:prstGeom prst="rect">
            <a:avLst/>
          </a:prstGeom>
          <a:ln w="12700" cap="sq">
            <a:solidFill>
              <a:schemeClr val="bg1"/>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07036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E6FF2-6464-A5F1-A912-4D64799E6D20}"/>
              </a:ext>
            </a:extLst>
          </p:cNvPr>
          <p:cNvSpPr>
            <a:spLocks noGrp="1"/>
          </p:cNvSpPr>
          <p:nvPr>
            <p:ph type="title"/>
          </p:nvPr>
        </p:nvSpPr>
        <p:spPr/>
        <p:txBody>
          <a:bodyPr/>
          <a:lstStyle/>
          <a:p>
            <a:r>
              <a:rPr lang="en-US" sz="4400" dirty="0">
                <a:latin typeface="Times New Roman"/>
                <a:cs typeface="Times New Roman"/>
              </a:rPr>
              <a:t>Overview Diagram </a:t>
            </a:r>
            <a:endParaRPr lang="en-US" dirty="0"/>
          </a:p>
        </p:txBody>
      </p:sp>
      <p:pic>
        <p:nvPicPr>
          <p:cNvPr id="13" name="Content Placeholder 12" descr="A diagram of a machine learning algorithm">
            <a:extLst>
              <a:ext uri="{FF2B5EF4-FFF2-40B4-BE49-F238E27FC236}">
                <a16:creationId xmlns:a16="http://schemas.microsoft.com/office/drawing/2014/main" id="{8967EF7A-92D0-6D8E-CF5F-B38F613F9F23}"/>
              </a:ext>
            </a:extLst>
          </p:cNvPr>
          <p:cNvPicPr>
            <a:picLocks noGrp="1" noChangeAspect="1"/>
          </p:cNvPicPr>
          <p:nvPr>
            <p:ph idx="1"/>
          </p:nvPr>
        </p:nvPicPr>
        <p:blipFill>
          <a:blip r:embed="rId2"/>
          <a:stretch>
            <a:fillRect/>
          </a:stretch>
        </p:blipFill>
        <p:spPr>
          <a:xfrm>
            <a:off x="2157175" y="2055393"/>
            <a:ext cx="8065696" cy="3966255"/>
          </a:xfrm>
          <a:prstGeom prst="rect">
            <a:avLst/>
          </a:prstGeom>
          <a:ln w="127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963779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AF201-E1E9-463C-61F4-03D01837B274}"/>
              </a:ext>
            </a:extLst>
          </p:cNvPr>
          <p:cNvSpPr>
            <a:spLocks noGrp="1"/>
          </p:cNvSpPr>
          <p:nvPr>
            <p:ph type="title"/>
          </p:nvPr>
        </p:nvSpPr>
        <p:spPr/>
        <p:txBody>
          <a:bodyPr>
            <a:normAutofit fontScale="90000"/>
          </a:bodyPr>
          <a:lstStyle/>
          <a:p>
            <a:r>
              <a:rPr lang="en-US" dirty="0">
                <a:latin typeface="Times New Roman"/>
                <a:cs typeface="Times New Roman"/>
              </a:rPr>
              <a:t>Finally, After creating this website, the Comprehension Analysis page will look like below.</a:t>
            </a:r>
            <a:endParaRPr lang="en-US">
              <a:ea typeface="Calibri Light"/>
              <a:cs typeface="Calibri Light"/>
            </a:endParaRPr>
          </a:p>
        </p:txBody>
      </p:sp>
      <p:pic>
        <p:nvPicPr>
          <p:cNvPr id="7" name="Content Placeholder 6" descr="A screenshot of a test&#10;&#10;Description automatically generated">
            <a:extLst>
              <a:ext uri="{FF2B5EF4-FFF2-40B4-BE49-F238E27FC236}">
                <a16:creationId xmlns:a16="http://schemas.microsoft.com/office/drawing/2014/main" id="{5A47CF82-6041-4E19-4F29-5BD8BF16EA81}"/>
              </a:ext>
            </a:extLst>
          </p:cNvPr>
          <p:cNvPicPr>
            <a:picLocks noGrp="1" noChangeAspect="1"/>
          </p:cNvPicPr>
          <p:nvPr>
            <p:ph idx="1"/>
          </p:nvPr>
        </p:nvPicPr>
        <p:blipFill>
          <a:blip r:embed="rId2"/>
          <a:stretch>
            <a:fillRect/>
          </a:stretch>
        </p:blipFill>
        <p:spPr>
          <a:xfrm>
            <a:off x="6010307" y="2198810"/>
            <a:ext cx="5650302" cy="3621911"/>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8" name="Picture 7" descr="A screenshot of a computer&#10;&#10;Description automatically generated">
            <a:extLst>
              <a:ext uri="{FF2B5EF4-FFF2-40B4-BE49-F238E27FC236}">
                <a16:creationId xmlns:a16="http://schemas.microsoft.com/office/drawing/2014/main" id="{B98F82AF-3DA0-F6D4-F680-334797CD60E7}"/>
              </a:ext>
            </a:extLst>
          </p:cNvPr>
          <p:cNvPicPr>
            <a:picLocks noChangeAspect="1"/>
          </p:cNvPicPr>
          <p:nvPr/>
        </p:nvPicPr>
        <p:blipFill>
          <a:blip r:embed="rId3"/>
          <a:stretch>
            <a:fillRect/>
          </a:stretch>
        </p:blipFill>
        <p:spPr>
          <a:xfrm>
            <a:off x="689926" y="2233709"/>
            <a:ext cx="4831167" cy="3525328"/>
          </a:xfrm>
          <a:prstGeom prst="rect">
            <a:avLst/>
          </a:prstGeom>
          <a:ln w="127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578582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BEB59-8A40-5F2B-9FD9-C4949AB865FC}"/>
              </a:ext>
            </a:extLst>
          </p:cNvPr>
          <p:cNvSpPr>
            <a:spLocks noGrp="1"/>
          </p:cNvSpPr>
          <p:nvPr>
            <p:ph type="title"/>
          </p:nvPr>
        </p:nvSpPr>
        <p:spPr/>
        <p:txBody>
          <a:bodyPr/>
          <a:lstStyle/>
          <a:p>
            <a:r>
              <a:rPr lang="en-US" sz="4400" dirty="0">
                <a:ea typeface="Calibri Light"/>
                <a:cs typeface="Calibri Light"/>
              </a:rPr>
              <a:t>Progress of Project</a:t>
            </a:r>
            <a:endParaRPr lang="en-US">
              <a:ea typeface="Calibri Light"/>
              <a:cs typeface="Calibri Light"/>
            </a:endParaRPr>
          </a:p>
        </p:txBody>
      </p:sp>
      <p:pic>
        <p:nvPicPr>
          <p:cNvPr id="4" name="Content Placeholder 3" descr="A screenshot of a graph&#10;&#10;Description automatically generated">
            <a:extLst>
              <a:ext uri="{FF2B5EF4-FFF2-40B4-BE49-F238E27FC236}">
                <a16:creationId xmlns:a16="http://schemas.microsoft.com/office/drawing/2014/main" id="{C71C98AC-7ED4-1FBE-4A13-6D41A6C78B8C}"/>
              </a:ext>
            </a:extLst>
          </p:cNvPr>
          <p:cNvPicPr>
            <a:picLocks noGrp="1" noChangeAspect="1"/>
          </p:cNvPicPr>
          <p:nvPr>
            <p:ph idx="1"/>
          </p:nvPr>
        </p:nvPicPr>
        <p:blipFill>
          <a:blip r:embed="rId2"/>
          <a:stretch>
            <a:fillRect/>
          </a:stretch>
        </p:blipFill>
        <p:spPr>
          <a:xfrm>
            <a:off x="791325" y="2505497"/>
            <a:ext cx="5463397" cy="3137932"/>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5" name="Picture 4" descr="A screenshot of a computer screen&#10;&#10;Description automatically generated">
            <a:extLst>
              <a:ext uri="{FF2B5EF4-FFF2-40B4-BE49-F238E27FC236}">
                <a16:creationId xmlns:a16="http://schemas.microsoft.com/office/drawing/2014/main" id="{7BDE65BF-D746-9308-05FA-461A8673071C}"/>
              </a:ext>
            </a:extLst>
          </p:cNvPr>
          <p:cNvPicPr>
            <a:picLocks noChangeAspect="1"/>
          </p:cNvPicPr>
          <p:nvPr/>
        </p:nvPicPr>
        <p:blipFill>
          <a:blip r:embed="rId3"/>
          <a:stretch>
            <a:fillRect/>
          </a:stretch>
        </p:blipFill>
        <p:spPr>
          <a:xfrm>
            <a:off x="6426679" y="2484585"/>
            <a:ext cx="5262114" cy="3168414"/>
          </a:xfrm>
          <a:prstGeom prst="rect">
            <a:avLst/>
          </a:prstGeom>
          <a:ln w="127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239244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AE4BD-BDEE-DF2E-C002-45BA60BBAE00}"/>
              </a:ext>
            </a:extLst>
          </p:cNvPr>
          <p:cNvSpPr>
            <a:spLocks noGrp="1"/>
          </p:cNvSpPr>
          <p:nvPr>
            <p:ph type="title"/>
          </p:nvPr>
        </p:nvSpPr>
        <p:spPr/>
        <p:txBody>
          <a:bodyPr/>
          <a:lstStyle/>
          <a:p>
            <a:r>
              <a:rPr lang="en-US" sz="4400" dirty="0">
                <a:latin typeface="Times New Roman"/>
                <a:cs typeface="Times New Roman"/>
              </a:rPr>
              <a:t>Progress Of Project </a:t>
            </a:r>
            <a:endParaRPr lang="en-US">
              <a:ea typeface="Calibri Light"/>
              <a:cs typeface="Calibri Light"/>
            </a:endParaRPr>
          </a:p>
        </p:txBody>
      </p:sp>
      <p:pic>
        <p:nvPicPr>
          <p:cNvPr id="4" name="Content Placeholder 3" descr="A screenshot of a graph&#10;&#10;Description automatically generated">
            <a:extLst>
              <a:ext uri="{FF2B5EF4-FFF2-40B4-BE49-F238E27FC236}">
                <a16:creationId xmlns:a16="http://schemas.microsoft.com/office/drawing/2014/main" id="{9542F273-BE9C-5016-9D48-B43A7B4FAFEE}"/>
              </a:ext>
            </a:extLst>
          </p:cNvPr>
          <p:cNvPicPr>
            <a:picLocks noGrp="1" noChangeAspect="1"/>
          </p:cNvPicPr>
          <p:nvPr>
            <p:ph idx="1"/>
          </p:nvPr>
        </p:nvPicPr>
        <p:blipFill>
          <a:blip r:embed="rId2"/>
          <a:stretch>
            <a:fillRect/>
          </a:stretch>
        </p:blipFill>
        <p:spPr>
          <a:xfrm>
            <a:off x="978231" y="2628181"/>
            <a:ext cx="5405887" cy="3338261"/>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5" name="Picture 4" descr="A screenshot of a computer&#10;&#10;Description automatically generated">
            <a:extLst>
              <a:ext uri="{FF2B5EF4-FFF2-40B4-BE49-F238E27FC236}">
                <a16:creationId xmlns:a16="http://schemas.microsoft.com/office/drawing/2014/main" id="{6FEDFFBF-BE1C-2337-3285-4A1F3A887F4F}"/>
              </a:ext>
            </a:extLst>
          </p:cNvPr>
          <p:cNvPicPr>
            <a:picLocks noChangeAspect="1"/>
          </p:cNvPicPr>
          <p:nvPr/>
        </p:nvPicPr>
        <p:blipFill>
          <a:blip r:embed="rId3"/>
          <a:stretch>
            <a:fillRect/>
          </a:stretch>
        </p:blipFill>
        <p:spPr>
          <a:xfrm>
            <a:off x="6671093" y="2624399"/>
            <a:ext cx="5017699" cy="3348860"/>
          </a:xfrm>
          <a:prstGeom prst="rect">
            <a:avLst/>
          </a:prstGeom>
          <a:ln w="127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445785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35280-A73E-F45C-7AAF-EA1FE4814683}"/>
              </a:ext>
            </a:extLst>
          </p:cNvPr>
          <p:cNvSpPr>
            <a:spLocks noGrp="1"/>
          </p:cNvSpPr>
          <p:nvPr>
            <p:ph type="title"/>
          </p:nvPr>
        </p:nvSpPr>
        <p:spPr>
          <a:xfrm>
            <a:off x="685801" y="609600"/>
            <a:ext cx="10131425" cy="996192"/>
          </a:xfrm>
        </p:spPr>
        <p:txBody>
          <a:bodyPr/>
          <a:lstStyle/>
          <a:p>
            <a:r>
              <a:rPr lang="en-US" sz="4400" dirty="0">
                <a:ea typeface="Calibri Light"/>
                <a:cs typeface="Calibri Light"/>
              </a:rPr>
              <a:t>Progress Of Project </a:t>
            </a:r>
            <a:endParaRPr lang="en-US">
              <a:ea typeface="Calibri Light"/>
              <a:cs typeface="Calibri Light"/>
            </a:endParaRPr>
          </a:p>
        </p:txBody>
      </p:sp>
      <p:sp>
        <p:nvSpPr>
          <p:cNvPr id="3" name="Content Placeholder 2">
            <a:extLst>
              <a:ext uri="{FF2B5EF4-FFF2-40B4-BE49-F238E27FC236}">
                <a16:creationId xmlns:a16="http://schemas.microsoft.com/office/drawing/2014/main" id="{8AE4C686-BAF9-BBEC-1F15-0BEE5EBA8177}"/>
              </a:ext>
            </a:extLst>
          </p:cNvPr>
          <p:cNvSpPr>
            <a:spLocks noGrp="1"/>
          </p:cNvSpPr>
          <p:nvPr>
            <p:ph idx="1"/>
          </p:nvPr>
        </p:nvSpPr>
        <p:spPr>
          <a:xfrm>
            <a:off x="685801" y="1717137"/>
            <a:ext cx="10749651" cy="4764176"/>
          </a:xfrm>
        </p:spPr>
        <p:txBody>
          <a:bodyPr>
            <a:normAutofit lnSpcReduction="10000"/>
          </a:bodyPr>
          <a:lstStyle/>
          <a:p>
            <a:r>
              <a:rPr lang="en-US" sz="2600" dirty="0">
                <a:ea typeface="Calibri"/>
                <a:cs typeface="Calibri"/>
              </a:rPr>
              <a:t>Logistic Regression  - It can be use for predicting whether a job seeker is a good match for a specific job.</a:t>
            </a:r>
            <a:endParaRPr lang="en-US">
              <a:ea typeface="Calibri" panose="020F0502020204030204"/>
              <a:cs typeface="Calibri" panose="020F0502020204030204"/>
            </a:endParaRPr>
          </a:p>
          <a:p>
            <a:pPr>
              <a:buClr>
                <a:srgbClr val="FFFFFF"/>
              </a:buClr>
            </a:pPr>
            <a:endParaRPr lang="en-US" sz="2600" dirty="0">
              <a:latin typeface="Arial"/>
              <a:cs typeface="Arial"/>
            </a:endParaRPr>
          </a:p>
          <a:p>
            <a:pPr>
              <a:buClr>
                <a:srgbClr val="FFFFFF"/>
              </a:buClr>
            </a:pPr>
            <a:r>
              <a:rPr lang="en-US" sz="2600" dirty="0">
                <a:ea typeface="Calibri"/>
                <a:cs typeface="Calibri"/>
              </a:rPr>
              <a:t>Word Embedding -  Word2Vec , Glo Ve or </a:t>
            </a:r>
            <a:r>
              <a:rPr lang="en-US" sz="2600" err="1">
                <a:ea typeface="Calibri"/>
                <a:cs typeface="Calibri"/>
              </a:rPr>
              <a:t>FastText</a:t>
            </a:r>
            <a:endParaRPr lang="en-US">
              <a:ea typeface="Calibri"/>
              <a:cs typeface="Calibri"/>
            </a:endParaRPr>
          </a:p>
          <a:p>
            <a:pPr>
              <a:buClr>
                <a:srgbClr val="FFFFFF"/>
              </a:buClr>
            </a:pPr>
            <a:endParaRPr lang="en-US" sz="2600" dirty="0">
              <a:latin typeface="Arial"/>
              <a:cs typeface="Arial"/>
            </a:endParaRPr>
          </a:p>
          <a:p>
            <a:pPr>
              <a:buClr>
                <a:srgbClr val="FFFFFF"/>
              </a:buClr>
            </a:pPr>
            <a:r>
              <a:rPr lang="en-US" sz="2600" dirty="0">
                <a:ea typeface="Calibri"/>
                <a:cs typeface="Calibri"/>
              </a:rPr>
              <a:t>Transformers – Sentiment Analysis , document classification and  entity recognition.</a:t>
            </a:r>
            <a:endParaRPr lang="en-US">
              <a:ea typeface="Calibri"/>
              <a:cs typeface="Calibri"/>
            </a:endParaRPr>
          </a:p>
          <a:p>
            <a:pPr marL="0" indent="0">
              <a:buClr>
                <a:srgbClr val="FFFFFF"/>
              </a:buClr>
              <a:buNone/>
            </a:pPr>
            <a:r>
              <a:rPr lang="en-US" sz="2600" dirty="0">
                <a:ea typeface="Calibri"/>
                <a:cs typeface="Calibri"/>
              </a:rPr>
              <a:t>                               Ex :- BERT and GPT-3 </a:t>
            </a:r>
            <a:endParaRPr lang="en-US">
              <a:ea typeface="Calibri" panose="020F0502020204030204"/>
              <a:cs typeface="Calibri" panose="020F0502020204030204"/>
            </a:endParaRPr>
          </a:p>
          <a:p>
            <a:pPr>
              <a:buClr>
                <a:srgbClr val="FFFFFF"/>
              </a:buClr>
            </a:pPr>
            <a:r>
              <a:rPr lang="en-US" sz="2600" dirty="0">
                <a:ea typeface="Calibri"/>
                <a:cs typeface="Calibri"/>
              </a:rPr>
              <a:t>Combining multiple models, such as Random Forest, SVM, and deep learning models, can often improve the overall performance.</a:t>
            </a:r>
            <a:endParaRPr lang="en-US">
              <a:ea typeface="Calibri"/>
              <a:cs typeface="Calibri"/>
            </a:endParaRPr>
          </a:p>
          <a:p>
            <a:pPr>
              <a:buClr>
                <a:srgbClr val="FFFFFF"/>
              </a:buClr>
            </a:pPr>
            <a:endParaRPr lang="en-US" dirty="0">
              <a:ea typeface="Calibri"/>
              <a:cs typeface="Calibri"/>
            </a:endParaRPr>
          </a:p>
        </p:txBody>
      </p:sp>
    </p:spTree>
    <p:extLst>
      <p:ext uri="{BB962C8B-B14F-4D97-AF65-F5344CB8AC3E}">
        <p14:creationId xmlns:p14="http://schemas.microsoft.com/office/powerpoint/2010/main" val="1107142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52883-C456-A7F2-1FE2-B0320914CEF0}"/>
              </a:ext>
            </a:extLst>
          </p:cNvPr>
          <p:cNvSpPr>
            <a:spLocks noGrp="1"/>
          </p:cNvSpPr>
          <p:nvPr>
            <p:ph type="title"/>
          </p:nvPr>
        </p:nvSpPr>
        <p:spPr/>
        <p:txBody>
          <a:bodyPr/>
          <a:lstStyle/>
          <a:p>
            <a:r>
              <a:rPr lang="en-US" sz="4400" dirty="0">
                <a:latin typeface="Times New Roman"/>
                <a:cs typeface="Times New Roman"/>
              </a:rPr>
              <a:t>Tools and Technologies </a:t>
            </a:r>
            <a:endParaRPr lang="en-US">
              <a:ea typeface="Calibri Light"/>
              <a:cs typeface="Calibri Light"/>
            </a:endParaRPr>
          </a:p>
        </p:txBody>
      </p:sp>
      <p:sp>
        <p:nvSpPr>
          <p:cNvPr id="3" name="Content Placeholder 2">
            <a:extLst>
              <a:ext uri="{FF2B5EF4-FFF2-40B4-BE49-F238E27FC236}">
                <a16:creationId xmlns:a16="http://schemas.microsoft.com/office/drawing/2014/main" id="{ABC1132C-F741-1219-57D4-D0365B4B56C4}"/>
              </a:ext>
            </a:extLst>
          </p:cNvPr>
          <p:cNvSpPr>
            <a:spLocks noGrp="1"/>
          </p:cNvSpPr>
          <p:nvPr>
            <p:ph idx="1"/>
          </p:nvPr>
        </p:nvSpPr>
        <p:spPr>
          <a:xfrm>
            <a:off x="1361537" y="2070181"/>
            <a:ext cx="9455689" cy="4022944"/>
          </a:xfrm>
        </p:spPr>
        <p:txBody>
          <a:bodyPr/>
          <a:lstStyle/>
          <a:p>
            <a:r>
              <a:rPr lang="en-US" dirty="0">
                <a:latin typeface="Times New Roman"/>
                <a:cs typeface="Times New Roman"/>
              </a:rPr>
              <a:t>AI tools</a:t>
            </a:r>
            <a:endParaRPr lang="en-US" dirty="0">
              <a:ea typeface="Calibri" panose="020F0502020204030204"/>
              <a:cs typeface="Calibri" panose="020F0502020204030204"/>
            </a:endParaRPr>
          </a:p>
          <a:p>
            <a:pPr>
              <a:buClr>
                <a:srgbClr val="FFFFFF"/>
              </a:buClr>
            </a:pPr>
            <a:r>
              <a:rPr lang="en-US" dirty="0">
                <a:latin typeface="Times New Roman"/>
                <a:cs typeface="Times New Roman"/>
              </a:rPr>
              <a:t>Natural Language Processing (NLP) </a:t>
            </a:r>
            <a:endParaRPr lang="en-US" dirty="0">
              <a:ea typeface="Calibri"/>
              <a:cs typeface="Calibri"/>
            </a:endParaRPr>
          </a:p>
          <a:p>
            <a:pPr>
              <a:buClr>
                <a:srgbClr val="FFFFFF"/>
              </a:buClr>
            </a:pPr>
            <a:r>
              <a:rPr lang="en-US" dirty="0">
                <a:latin typeface="Times New Roman"/>
                <a:cs typeface="Times New Roman"/>
              </a:rPr>
              <a:t>Data Analytics Tools</a:t>
            </a:r>
            <a:endParaRPr lang="en-US" dirty="0">
              <a:ea typeface="Calibri"/>
              <a:cs typeface="Calibri"/>
            </a:endParaRPr>
          </a:p>
          <a:p>
            <a:pPr>
              <a:buClr>
                <a:srgbClr val="FFFFFF"/>
              </a:buClr>
            </a:pPr>
            <a:r>
              <a:rPr lang="en-US" dirty="0">
                <a:latin typeface="Times New Roman"/>
                <a:cs typeface="Times New Roman"/>
              </a:rPr>
              <a:t>Python – Backend Development </a:t>
            </a:r>
            <a:endParaRPr lang="en-US" dirty="0">
              <a:latin typeface="Calibri" panose="020F0502020204030204"/>
              <a:ea typeface="Calibri" panose="020F0502020204030204"/>
              <a:cs typeface="Calibri" panose="020F0502020204030204"/>
            </a:endParaRPr>
          </a:p>
          <a:p>
            <a:pPr>
              <a:buClr>
                <a:srgbClr val="FFFFFF"/>
              </a:buClr>
            </a:pPr>
            <a:r>
              <a:rPr lang="en-US" dirty="0">
                <a:latin typeface="Times New Roman"/>
                <a:cs typeface="Times New Roman"/>
              </a:rPr>
              <a:t>React – Frontend Development </a:t>
            </a:r>
            <a:endParaRPr lang="en-US" dirty="0">
              <a:ea typeface="Calibri"/>
              <a:cs typeface="Calibri"/>
            </a:endParaRPr>
          </a:p>
          <a:p>
            <a:pPr>
              <a:buClr>
                <a:srgbClr val="FFFFFF"/>
              </a:buClr>
            </a:pPr>
            <a:r>
              <a:rPr lang="en-US" dirty="0">
                <a:latin typeface="Times New Roman"/>
                <a:cs typeface="Times New Roman"/>
              </a:rPr>
              <a:t>My SQL – Database Management </a:t>
            </a:r>
            <a:endParaRPr lang="en-US" dirty="0">
              <a:ea typeface="Calibri"/>
              <a:cs typeface="Calibri"/>
            </a:endParaRPr>
          </a:p>
          <a:p>
            <a:pPr>
              <a:buClr>
                <a:srgbClr val="FFFFFF"/>
              </a:buClr>
            </a:pPr>
            <a:r>
              <a:rPr lang="en-US">
                <a:latin typeface="Times New Roman"/>
                <a:cs typeface="Times New Roman"/>
              </a:rPr>
              <a:t>Azure – Cloud Platform</a:t>
            </a:r>
            <a:endParaRPr lang="en-US">
              <a:ea typeface="Calibri"/>
              <a:cs typeface="Calibri"/>
            </a:endParaRPr>
          </a:p>
          <a:p>
            <a:pPr>
              <a:buClr>
                <a:srgbClr val="FFFFFF"/>
              </a:buClr>
            </a:pPr>
            <a:r>
              <a:rPr lang="en-US" dirty="0">
                <a:latin typeface="Times New Roman"/>
                <a:cs typeface="Times New Roman"/>
              </a:rPr>
              <a:t>GIT – Version Controlling</a:t>
            </a:r>
            <a:endParaRPr lang="en-US" dirty="0">
              <a:ea typeface="Calibri"/>
              <a:cs typeface="Calibri"/>
            </a:endParaRPr>
          </a:p>
          <a:p>
            <a:pPr>
              <a:buClr>
                <a:srgbClr val="FFFFFF"/>
              </a:buClr>
            </a:pPr>
            <a:endParaRPr lang="en-US" dirty="0">
              <a:ea typeface="Calibri"/>
              <a:cs typeface="Calibri"/>
            </a:endParaRPr>
          </a:p>
        </p:txBody>
      </p:sp>
    </p:spTree>
    <p:extLst>
      <p:ext uri="{BB962C8B-B14F-4D97-AF65-F5344CB8AC3E}">
        <p14:creationId xmlns:p14="http://schemas.microsoft.com/office/powerpoint/2010/main" val="4225210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F56C3-F676-BDDC-1DC3-C31821EB84FB}"/>
              </a:ext>
            </a:extLst>
          </p:cNvPr>
          <p:cNvSpPr>
            <a:spLocks noGrp="1"/>
          </p:cNvSpPr>
          <p:nvPr>
            <p:ph type="title"/>
          </p:nvPr>
        </p:nvSpPr>
        <p:spPr/>
        <p:txBody>
          <a:bodyPr/>
          <a:lstStyle/>
          <a:p>
            <a:r>
              <a:rPr lang="en-US" sz="4400" dirty="0">
                <a:latin typeface="Times New Roman"/>
                <a:cs typeface="Times New Roman"/>
              </a:rPr>
              <a:t>Objective and Sub Objectives</a:t>
            </a:r>
            <a:r>
              <a:rPr lang="en-US" sz="4400" dirty="0">
                <a:solidFill>
                  <a:srgbClr val="000000"/>
                </a:solidFill>
                <a:ea typeface="Calibri Light"/>
                <a:cs typeface="Calibri Light"/>
              </a:rPr>
              <a:t> </a:t>
            </a:r>
            <a:endParaRPr lang="en-US"/>
          </a:p>
        </p:txBody>
      </p:sp>
      <p:sp>
        <p:nvSpPr>
          <p:cNvPr id="3" name="Content Placeholder 2">
            <a:extLst>
              <a:ext uri="{FF2B5EF4-FFF2-40B4-BE49-F238E27FC236}">
                <a16:creationId xmlns:a16="http://schemas.microsoft.com/office/drawing/2014/main" id="{A3ACBE5F-44A9-0755-3FEC-EAF84A0ABC22}"/>
              </a:ext>
            </a:extLst>
          </p:cNvPr>
          <p:cNvSpPr>
            <a:spLocks noGrp="1"/>
          </p:cNvSpPr>
          <p:nvPr>
            <p:ph idx="1"/>
          </p:nvPr>
        </p:nvSpPr>
        <p:spPr>
          <a:xfrm>
            <a:off x="685801" y="1725124"/>
            <a:ext cx="10131425" cy="4626792"/>
          </a:xfrm>
        </p:spPr>
        <p:txBody>
          <a:bodyPr>
            <a:normAutofit/>
          </a:bodyPr>
          <a:lstStyle/>
          <a:p>
            <a:pPr marL="0" indent="0">
              <a:buNone/>
            </a:pPr>
            <a:r>
              <a:rPr lang="en-US" sz="2800" b="1" dirty="0">
                <a:latin typeface="Times New Roman"/>
                <a:cs typeface="Times New Roman"/>
              </a:rPr>
              <a:t>Objectives </a:t>
            </a:r>
            <a:endParaRPr lang="en-US" dirty="0">
              <a:ea typeface="Calibri" panose="020F0502020204030204"/>
              <a:cs typeface="Calibri" panose="020F0502020204030204"/>
            </a:endParaRPr>
          </a:p>
          <a:p>
            <a:pPr>
              <a:buClr>
                <a:srgbClr val="FFFFFF"/>
              </a:buClr>
            </a:pPr>
            <a:r>
              <a:rPr lang="en-US" sz="2400" dirty="0">
                <a:latin typeface="Times New Roman"/>
                <a:cs typeface="Times New Roman"/>
              </a:rPr>
              <a:t>The design and development process aims to create a user-friendly application that allows applicants to effectively assess their comprehension.</a:t>
            </a:r>
            <a:endParaRPr lang="en-US">
              <a:ea typeface="Calibri"/>
              <a:cs typeface="Calibri"/>
            </a:endParaRPr>
          </a:p>
          <a:p>
            <a:pPr marL="0" indent="0">
              <a:buClr>
                <a:srgbClr val="FFFFFF"/>
              </a:buClr>
              <a:buNone/>
            </a:pPr>
            <a:r>
              <a:rPr lang="en-US" sz="2800" b="1" dirty="0">
                <a:latin typeface="Times New Roman"/>
                <a:cs typeface="Times New Roman"/>
              </a:rPr>
              <a:t>Sub Objectives </a:t>
            </a:r>
            <a:endParaRPr lang="en-US">
              <a:ea typeface="Calibri" panose="020F0502020204030204"/>
              <a:cs typeface="Calibri" panose="020F0502020204030204"/>
            </a:endParaRPr>
          </a:p>
          <a:p>
            <a:pPr marL="0" indent="0">
              <a:buClr>
                <a:srgbClr val="FFFFFF"/>
              </a:buClr>
              <a:buNone/>
            </a:pPr>
            <a:r>
              <a:rPr lang="en-US" dirty="0">
                <a:latin typeface="Arial"/>
                <a:cs typeface="Arial"/>
              </a:rPr>
              <a:t>•   </a:t>
            </a:r>
            <a:r>
              <a:rPr lang="en-US" dirty="0">
                <a:latin typeface="Times New Roman"/>
                <a:cs typeface="Times New Roman"/>
              </a:rPr>
              <a:t>Assessment and comprehension</a:t>
            </a:r>
            <a:endParaRPr lang="en-US">
              <a:ea typeface="Calibri" panose="020F0502020204030204"/>
              <a:cs typeface="Calibri" panose="020F0502020204030204"/>
            </a:endParaRPr>
          </a:p>
          <a:p>
            <a:pPr>
              <a:buClr>
                <a:srgbClr val="FFFFFF"/>
              </a:buClr>
            </a:pPr>
            <a:r>
              <a:rPr lang="en-US" dirty="0">
                <a:latin typeface="Times New Roman"/>
                <a:cs typeface="Times New Roman"/>
              </a:rPr>
              <a:t>Strengths and Weaknesses</a:t>
            </a:r>
            <a:br>
              <a:rPr lang="en-US" dirty="0">
                <a:latin typeface="Times New Roman"/>
                <a:cs typeface="Times New Roman"/>
              </a:rPr>
            </a:br>
            <a:r>
              <a:rPr lang="en-US" dirty="0">
                <a:latin typeface="Times New Roman"/>
                <a:cs typeface="Times New Roman"/>
              </a:rPr>
              <a:t> Customized Teaching Strategies</a:t>
            </a:r>
            <a:endParaRPr lang="en-US">
              <a:ea typeface="Calibri"/>
              <a:cs typeface="Calibri"/>
            </a:endParaRPr>
          </a:p>
          <a:p>
            <a:pPr>
              <a:buClr>
                <a:srgbClr val="FFFFFF"/>
              </a:buClr>
            </a:pPr>
            <a:r>
              <a:rPr lang="en-US" dirty="0">
                <a:latin typeface="Times New Roman"/>
                <a:cs typeface="Times New Roman"/>
              </a:rPr>
              <a:t>Progress Tracking</a:t>
            </a:r>
            <a:endParaRPr lang="en-US">
              <a:ea typeface="Calibri"/>
              <a:cs typeface="Calibri"/>
            </a:endParaRPr>
          </a:p>
          <a:p>
            <a:pPr>
              <a:buClr>
                <a:srgbClr val="FFFFFF"/>
              </a:buClr>
            </a:pPr>
            <a:r>
              <a:rPr lang="en-US" dirty="0">
                <a:latin typeface="Times New Roman"/>
                <a:cs typeface="Times New Roman"/>
              </a:rPr>
              <a:t>Supporting Educational Decisions</a:t>
            </a:r>
            <a:endParaRPr lang="en-US">
              <a:ea typeface="Calibri"/>
              <a:cs typeface="Calibri"/>
            </a:endParaRPr>
          </a:p>
          <a:p>
            <a:pPr>
              <a:buClr>
                <a:srgbClr val="FFFFFF"/>
              </a:buClr>
            </a:pPr>
            <a:r>
              <a:rPr lang="en-US" dirty="0">
                <a:latin typeface="Times New Roman"/>
                <a:cs typeface="Times New Roman"/>
              </a:rPr>
              <a:t>Feedback Loop</a:t>
            </a:r>
            <a:endParaRPr lang="en-US">
              <a:ea typeface="Calibri"/>
              <a:cs typeface="Calibri"/>
            </a:endParaRPr>
          </a:p>
          <a:p>
            <a:pPr>
              <a:buClr>
                <a:srgbClr val="FFFFFF"/>
              </a:buClr>
            </a:pPr>
            <a:endParaRPr lang="en-US" dirty="0">
              <a:ea typeface="Calibri"/>
              <a:cs typeface="Calibri"/>
            </a:endParaRPr>
          </a:p>
        </p:txBody>
      </p:sp>
    </p:spTree>
    <p:extLst>
      <p:ext uri="{BB962C8B-B14F-4D97-AF65-F5344CB8AC3E}">
        <p14:creationId xmlns:p14="http://schemas.microsoft.com/office/powerpoint/2010/main" val="3673881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D1F17-8B02-0E3A-503F-E52C2A4FB113}"/>
              </a:ext>
            </a:extLst>
          </p:cNvPr>
          <p:cNvSpPr>
            <a:spLocks noGrp="1"/>
          </p:cNvSpPr>
          <p:nvPr>
            <p:ph type="title"/>
          </p:nvPr>
        </p:nvSpPr>
        <p:spPr/>
        <p:txBody>
          <a:bodyPr/>
          <a:lstStyle/>
          <a:p>
            <a:r>
              <a:rPr lang="en-US" sz="4400" dirty="0">
                <a:latin typeface="Times New Roman"/>
                <a:cs typeface="Times New Roman"/>
              </a:rPr>
              <a:t>Benefits for future </a:t>
            </a:r>
            <a:endParaRPr lang="en-US">
              <a:ea typeface="Calibri Light"/>
              <a:cs typeface="Calibri Light"/>
            </a:endParaRPr>
          </a:p>
        </p:txBody>
      </p:sp>
      <p:sp>
        <p:nvSpPr>
          <p:cNvPr id="3" name="Content Placeholder 2">
            <a:extLst>
              <a:ext uri="{FF2B5EF4-FFF2-40B4-BE49-F238E27FC236}">
                <a16:creationId xmlns:a16="http://schemas.microsoft.com/office/drawing/2014/main" id="{F9869756-AD85-0C7F-2A51-CAD2BD90655B}"/>
              </a:ext>
            </a:extLst>
          </p:cNvPr>
          <p:cNvSpPr>
            <a:spLocks noGrp="1"/>
          </p:cNvSpPr>
          <p:nvPr>
            <p:ph idx="1"/>
          </p:nvPr>
        </p:nvSpPr>
        <p:spPr>
          <a:xfrm>
            <a:off x="685801" y="2098935"/>
            <a:ext cx="10131425" cy="4411132"/>
          </a:xfrm>
        </p:spPr>
        <p:txBody>
          <a:bodyPr>
            <a:normAutofit fontScale="92500" lnSpcReduction="20000"/>
          </a:bodyPr>
          <a:lstStyle/>
          <a:p>
            <a:r>
              <a:rPr lang="en-US" sz="2600" dirty="0">
                <a:ea typeface="Calibri"/>
                <a:cs typeface="Calibri"/>
              </a:rPr>
              <a:t>Improved Hiring Process -  identify candidates with a strong understanding of relevant technical concepts and industry-specific knowledge.</a:t>
            </a:r>
            <a:endParaRPr lang="en-US">
              <a:ea typeface="Calibri" panose="020F0502020204030204"/>
              <a:cs typeface="Calibri" panose="020F0502020204030204"/>
            </a:endParaRPr>
          </a:p>
          <a:p>
            <a:pPr>
              <a:buClr>
                <a:srgbClr val="FFFFFF"/>
              </a:buClr>
            </a:pPr>
            <a:endParaRPr lang="en-US" sz="2600" dirty="0">
              <a:latin typeface="Arial"/>
              <a:cs typeface="Arial"/>
            </a:endParaRPr>
          </a:p>
          <a:p>
            <a:pPr>
              <a:buClr>
                <a:srgbClr val="FFFFFF"/>
              </a:buClr>
            </a:pPr>
            <a:r>
              <a:rPr lang="en-US" sz="2600" dirty="0">
                <a:ea typeface="Calibri"/>
                <a:cs typeface="Calibri"/>
              </a:rPr>
              <a:t>Better Quality Candidates in the company -  perform their roles effectively, leading to higher-quality hires.</a:t>
            </a:r>
            <a:endParaRPr lang="en-US">
              <a:ea typeface="Calibri"/>
              <a:cs typeface="Calibri"/>
            </a:endParaRPr>
          </a:p>
          <a:p>
            <a:pPr>
              <a:buClr>
                <a:srgbClr val="FFFFFF"/>
              </a:buClr>
            </a:pPr>
            <a:endParaRPr lang="en-US" sz="2600" dirty="0">
              <a:latin typeface="Arial"/>
              <a:ea typeface="Calibri"/>
              <a:cs typeface="Arial"/>
            </a:endParaRPr>
          </a:p>
          <a:p>
            <a:pPr>
              <a:buClr>
                <a:srgbClr val="FFFFFF"/>
              </a:buClr>
            </a:pPr>
            <a:r>
              <a:rPr lang="en-US" sz="2600" dirty="0">
                <a:ea typeface="Calibri"/>
                <a:cs typeface="Calibri"/>
              </a:rPr>
              <a:t>Time and Cost Savings -  can save time and resources in the hiring process by focusing on the most promising candidates.</a:t>
            </a:r>
            <a:endParaRPr lang="en-US">
              <a:ea typeface="Calibri"/>
              <a:cs typeface="Calibri"/>
            </a:endParaRPr>
          </a:p>
          <a:p>
            <a:pPr>
              <a:buClr>
                <a:srgbClr val="FFFFFF"/>
              </a:buClr>
            </a:pPr>
            <a:endParaRPr lang="en-US" sz="2600" dirty="0">
              <a:latin typeface="Arial"/>
              <a:ea typeface="Calibri"/>
              <a:cs typeface="Arial"/>
            </a:endParaRPr>
          </a:p>
          <a:p>
            <a:pPr>
              <a:buClr>
                <a:srgbClr val="FFFFFF"/>
              </a:buClr>
            </a:pPr>
            <a:r>
              <a:rPr lang="en-US" sz="2600" dirty="0">
                <a:ea typeface="Calibri"/>
                <a:cs typeface="Calibri"/>
              </a:rPr>
              <a:t>Reduced Training Costs -  reduce the need for extensive training, saving the company time and money.</a:t>
            </a:r>
            <a:endParaRPr lang="en-US">
              <a:ea typeface="Calibri"/>
              <a:cs typeface="Calibri"/>
            </a:endParaRPr>
          </a:p>
          <a:p>
            <a:pPr>
              <a:buClr>
                <a:srgbClr val="FFFFFF"/>
              </a:buClr>
            </a:pPr>
            <a:endParaRPr lang="en-US" dirty="0">
              <a:ea typeface="Calibri"/>
              <a:cs typeface="Calibri"/>
            </a:endParaRPr>
          </a:p>
        </p:txBody>
      </p:sp>
    </p:spTree>
    <p:extLst>
      <p:ext uri="{BB962C8B-B14F-4D97-AF65-F5344CB8AC3E}">
        <p14:creationId xmlns:p14="http://schemas.microsoft.com/office/powerpoint/2010/main" val="1570920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1C699-8EF9-9A0C-7876-BEE2B8C325AC}"/>
              </a:ext>
            </a:extLst>
          </p:cNvPr>
          <p:cNvSpPr>
            <a:spLocks noGrp="1"/>
          </p:cNvSpPr>
          <p:nvPr>
            <p:ph type="title"/>
          </p:nvPr>
        </p:nvSpPr>
        <p:spPr>
          <a:xfrm>
            <a:off x="4561652" y="1111015"/>
            <a:ext cx="6164653" cy="1371600"/>
          </a:xfrm>
        </p:spPr>
        <p:txBody>
          <a:bodyPr>
            <a:normAutofit fontScale="90000"/>
          </a:bodyPr>
          <a:lstStyle/>
          <a:p>
            <a:r>
              <a:rPr lang="en-US" sz="3600">
                <a:ea typeface="Calibri Light"/>
                <a:cs typeface="Calibri Light"/>
              </a:rPr>
              <a:t>Video analysis </a:t>
            </a:r>
            <a:br>
              <a:rPr lang="en-US" sz="3600">
                <a:ea typeface="Calibri Light"/>
                <a:cs typeface="Calibri Light"/>
              </a:rPr>
            </a:br>
            <a:r>
              <a:rPr lang="en-US" sz="3600">
                <a:ea typeface="Calibri Light"/>
                <a:cs typeface="Calibri Light"/>
              </a:rPr>
              <a:t> 		for</a:t>
            </a:r>
            <a:br>
              <a:rPr lang="en-US" sz="3600">
                <a:ea typeface="Calibri Light"/>
                <a:cs typeface="Calibri Light"/>
              </a:rPr>
            </a:br>
            <a:r>
              <a:rPr lang="en-US" sz="3600">
                <a:ea typeface="Calibri Light"/>
                <a:cs typeface="Calibri Light"/>
              </a:rPr>
              <a:t>Non-verbal communication </a:t>
            </a:r>
          </a:p>
        </p:txBody>
      </p:sp>
      <p:sp>
        <p:nvSpPr>
          <p:cNvPr id="4" name="Text Placeholder 3">
            <a:extLst>
              <a:ext uri="{FF2B5EF4-FFF2-40B4-BE49-F238E27FC236}">
                <a16:creationId xmlns:a16="http://schemas.microsoft.com/office/drawing/2014/main" id="{B22BCCE9-CEE9-9E6E-438A-467E74E612F6}"/>
              </a:ext>
            </a:extLst>
          </p:cNvPr>
          <p:cNvSpPr>
            <a:spLocks noGrp="1"/>
          </p:cNvSpPr>
          <p:nvPr>
            <p:ph type="body" sz="half" idx="2"/>
          </p:nvPr>
        </p:nvSpPr>
        <p:spPr>
          <a:xfrm>
            <a:off x="685800" y="4467578"/>
            <a:ext cx="6164653" cy="1828800"/>
          </a:xfrm>
        </p:spPr>
        <p:txBody>
          <a:bodyPr/>
          <a:lstStyle/>
          <a:p>
            <a:r>
              <a:rPr lang="en-US" sz="3200">
                <a:ea typeface="Calibri"/>
                <a:cs typeface="Calibri"/>
              </a:rPr>
              <a:t>Jayawardhana B.P.W</a:t>
            </a:r>
          </a:p>
          <a:p>
            <a:r>
              <a:rPr lang="en-US" sz="3200">
                <a:ea typeface="Calibri"/>
                <a:cs typeface="Calibri"/>
              </a:rPr>
              <a:t>IT20600570 </a:t>
            </a:r>
          </a:p>
        </p:txBody>
      </p:sp>
      <p:pic>
        <p:nvPicPr>
          <p:cNvPr id="3" name="Picture 2" descr="A person with hands in pockets&#10;&#10;Description automatically generated">
            <a:extLst>
              <a:ext uri="{FF2B5EF4-FFF2-40B4-BE49-F238E27FC236}">
                <a16:creationId xmlns:a16="http://schemas.microsoft.com/office/drawing/2014/main" id="{AAE8D82F-2238-E445-463C-E806812F7F36}"/>
              </a:ext>
            </a:extLst>
          </p:cNvPr>
          <p:cNvPicPr>
            <a:picLocks noChangeAspect="1"/>
          </p:cNvPicPr>
          <p:nvPr/>
        </p:nvPicPr>
        <p:blipFill>
          <a:blip r:embed="rId2"/>
          <a:stretch>
            <a:fillRect/>
          </a:stretch>
        </p:blipFill>
        <p:spPr>
          <a:xfrm>
            <a:off x="685800" y="561622"/>
            <a:ext cx="3022600" cy="3905956"/>
          </a:xfrm>
          <a:prstGeom prst="rect">
            <a:avLst/>
          </a:prstGeom>
        </p:spPr>
      </p:pic>
    </p:spTree>
    <p:extLst>
      <p:ext uri="{BB962C8B-B14F-4D97-AF65-F5344CB8AC3E}">
        <p14:creationId xmlns:p14="http://schemas.microsoft.com/office/powerpoint/2010/main" val="88864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67F7D-CA90-F36C-36A7-B242D3609616}"/>
              </a:ext>
            </a:extLst>
          </p:cNvPr>
          <p:cNvSpPr>
            <a:spLocks noGrp="1"/>
          </p:cNvSpPr>
          <p:nvPr>
            <p:ph type="title"/>
          </p:nvPr>
        </p:nvSpPr>
        <p:spPr>
          <a:xfrm>
            <a:off x="4260273" y="623455"/>
            <a:ext cx="4375728" cy="1524000"/>
          </a:xfrm>
        </p:spPr>
        <p:txBody>
          <a:bodyPr/>
          <a:lstStyle/>
          <a:p>
            <a:r>
              <a:rPr lang="en-US"/>
              <a:t>Team Members</a:t>
            </a:r>
          </a:p>
        </p:txBody>
      </p:sp>
      <p:pic>
        <p:nvPicPr>
          <p:cNvPr id="4" name="Content Placeholder 3" descr="A person taking a selfie&#10;&#10;Description automatically generated">
            <a:extLst>
              <a:ext uri="{FF2B5EF4-FFF2-40B4-BE49-F238E27FC236}">
                <a16:creationId xmlns:a16="http://schemas.microsoft.com/office/drawing/2014/main" id="{98D5CD46-541E-9A54-9F78-3403016D34C3}"/>
              </a:ext>
            </a:extLst>
          </p:cNvPr>
          <p:cNvPicPr>
            <a:picLocks noGrp="1" noChangeAspect="1"/>
          </p:cNvPicPr>
          <p:nvPr>
            <p:ph idx="1"/>
          </p:nvPr>
        </p:nvPicPr>
        <p:blipFill>
          <a:blip r:embed="rId2"/>
          <a:stretch>
            <a:fillRect/>
          </a:stretch>
        </p:blipFill>
        <p:spPr>
          <a:xfrm>
            <a:off x="318077" y="2152795"/>
            <a:ext cx="2192482" cy="2445039"/>
          </a:xfrm>
        </p:spPr>
      </p:pic>
      <p:pic>
        <p:nvPicPr>
          <p:cNvPr id="7" name="Picture 6" descr="A person in a suit&#10;&#10;Description automatically generated">
            <a:extLst>
              <a:ext uri="{FF2B5EF4-FFF2-40B4-BE49-F238E27FC236}">
                <a16:creationId xmlns:a16="http://schemas.microsoft.com/office/drawing/2014/main" id="{BD1338A7-BDAF-21FF-69FD-DFA32A1673EC}"/>
              </a:ext>
            </a:extLst>
          </p:cNvPr>
          <p:cNvPicPr>
            <a:picLocks noChangeAspect="1"/>
          </p:cNvPicPr>
          <p:nvPr/>
        </p:nvPicPr>
        <p:blipFill>
          <a:blip r:embed="rId3"/>
          <a:stretch>
            <a:fillRect/>
          </a:stretch>
        </p:blipFill>
        <p:spPr>
          <a:xfrm>
            <a:off x="5832764" y="2151693"/>
            <a:ext cx="2165928" cy="2439161"/>
          </a:xfrm>
          <a:prstGeom prst="rect">
            <a:avLst/>
          </a:prstGeom>
        </p:spPr>
      </p:pic>
      <p:pic>
        <p:nvPicPr>
          <p:cNvPr id="8" name="Picture 7" descr="A person with hands in pockets&#10;&#10;Description automatically generated">
            <a:extLst>
              <a:ext uri="{FF2B5EF4-FFF2-40B4-BE49-F238E27FC236}">
                <a16:creationId xmlns:a16="http://schemas.microsoft.com/office/drawing/2014/main" id="{3E75333F-5B0C-1EFF-AA48-49C17A7132BB}"/>
              </a:ext>
            </a:extLst>
          </p:cNvPr>
          <p:cNvPicPr>
            <a:picLocks noChangeAspect="1"/>
          </p:cNvPicPr>
          <p:nvPr/>
        </p:nvPicPr>
        <p:blipFill>
          <a:blip r:embed="rId4"/>
          <a:stretch>
            <a:fillRect/>
          </a:stretch>
        </p:blipFill>
        <p:spPr>
          <a:xfrm>
            <a:off x="9019309" y="2148471"/>
            <a:ext cx="2177474" cy="2445604"/>
          </a:xfrm>
          <a:prstGeom prst="rect">
            <a:avLst/>
          </a:prstGeom>
        </p:spPr>
      </p:pic>
      <p:pic>
        <p:nvPicPr>
          <p:cNvPr id="9" name="Picture 8" descr="A person standing in front of a wooden door&#10;&#10;Description automatically generated">
            <a:extLst>
              <a:ext uri="{FF2B5EF4-FFF2-40B4-BE49-F238E27FC236}">
                <a16:creationId xmlns:a16="http://schemas.microsoft.com/office/drawing/2014/main" id="{712B6BAD-1BD5-5A65-1F0C-0191F41FA359}"/>
              </a:ext>
            </a:extLst>
          </p:cNvPr>
          <p:cNvPicPr>
            <a:picLocks noChangeAspect="1"/>
          </p:cNvPicPr>
          <p:nvPr/>
        </p:nvPicPr>
        <p:blipFill>
          <a:blip r:embed="rId5"/>
          <a:stretch>
            <a:fillRect/>
          </a:stretch>
        </p:blipFill>
        <p:spPr>
          <a:xfrm>
            <a:off x="3119580" y="2151693"/>
            <a:ext cx="2177474" cy="2439160"/>
          </a:xfrm>
          <a:prstGeom prst="rect">
            <a:avLst/>
          </a:prstGeom>
        </p:spPr>
      </p:pic>
      <p:sp>
        <p:nvSpPr>
          <p:cNvPr id="10" name="TextBox 9">
            <a:extLst>
              <a:ext uri="{FF2B5EF4-FFF2-40B4-BE49-F238E27FC236}">
                <a16:creationId xmlns:a16="http://schemas.microsoft.com/office/drawing/2014/main" id="{9454EC3B-A78A-15E3-3E30-F93E8D750DD3}"/>
              </a:ext>
            </a:extLst>
          </p:cNvPr>
          <p:cNvSpPr txBox="1"/>
          <p:nvPr/>
        </p:nvSpPr>
        <p:spPr>
          <a:xfrm>
            <a:off x="398318" y="4921250"/>
            <a:ext cx="2489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IT20624330</a:t>
            </a:r>
          </a:p>
          <a:p>
            <a:r>
              <a:rPr lang="en-US" err="1"/>
              <a:t>Premathilaka</a:t>
            </a:r>
            <a:r>
              <a:rPr lang="en-US"/>
              <a:t> M.A.D.M</a:t>
            </a:r>
          </a:p>
          <a:p>
            <a:r>
              <a:rPr lang="en-US"/>
              <a:t>Leader</a:t>
            </a:r>
          </a:p>
        </p:txBody>
      </p:sp>
      <p:sp>
        <p:nvSpPr>
          <p:cNvPr id="11" name="TextBox 10">
            <a:extLst>
              <a:ext uri="{FF2B5EF4-FFF2-40B4-BE49-F238E27FC236}">
                <a16:creationId xmlns:a16="http://schemas.microsoft.com/office/drawing/2014/main" id="{DDFD1322-E5FB-11BD-AFF5-961B2C97DF59}"/>
              </a:ext>
            </a:extLst>
          </p:cNvPr>
          <p:cNvSpPr txBox="1"/>
          <p:nvPr/>
        </p:nvSpPr>
        <p:spPr>
          <a:xfrm>
            <a:off x="2892136" y="4875068"/>
            <a:ext cx="2489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IT20298258</a:t>
            </a:r>
          </a:p>
          <a:p>
            <a:r>
              <a:rPr lang="en-US" err="1"/>
              <a:t>Jayamannna</a:t>
            </a:r>
            <a:r>
              <a:rPr lang="en-US"/>
              <a:t> H.E.</a:t>
            </a:r>
          </a:p>
          <a:p>
            <a:r>
              <a:rPr lang="en-US"/>
              <a:t>Member</a:t>
            </a:r>
          </a:p>
        </p:txBody>
      </p:sp>
      <p:sp>
        <p:nvSpPr>
          <p:cNvPr id="12" name="TextBox 11">
            <a:extLst>
              <a:ext uri="{FF2B5EF4-FFF2-40B4-BE49-F238E27FC236}">
                <a16:creationId xmlns:a16="http://schemas.microsoft.com/office/drawing/2014/main" id="{D1B9D19B-4EC2-C468-348B-1CBCCEF218C2}"/>
              </a:ext>
            </a:extLst>
          </p:cNvPr>
          <p:cNvSpPr txBox="1"/>
          <p:nvPr/>
        </p:nvSpPr>
        <p:spPr>
          <a:xfrm>
            <a:off x="5766953" y="4875067"/>
            <a:ext cx="299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mn-lt"/>
                <a:cs typeface="+mn-lt"/>
              </a:rPr>
              <a:t>Thennakoon</a:t>
            </a:r>
            <a:r>
              <a:rPr lang="en-US">
                <a:ea typeface="+mn-lt"/>
                <a:cs typeface="+mn-lt"/>
              </a:rPr>
              <a:t> T.M.S.K.S</a:t>
            </a:r>
            <a:endParaRPr lang="en-US"/>
          </a:p>
          <a:p>
            <a:r>
              <a:rPr lang="en-US">
                <a:ea typeface="+mn-lt"/>
                <a:cs typeface="+mn-lt"/>
              </a:rPr>
              <a:t>IT20614980</a:t>
            </a:r>
            <a:endParaRPr lang="en-US"/>
          </a:p>
          <a:p>
            <a:r>
              <a:rPr lang="en-US">
                <a:ea typeface="+mn-lt"/>
                <a:cs typeface="+mn-lt"/>
              </a:rPr>
              <a:t>Member</a:t>
            </a:r>
          </a:p>
        </p:txBody>
      </p:sp>
      <p:sp>
        <p:nvSpPr>
          <p:cNvPr id="13" name="TextBox 12">
            <a:extLst>
              <a:ext uri="{FF2B5EF4-FFF2-40B4-BE49-F238E27FC236}">
                <a16:creationId xmlns:a16="http://schemas.microsoft.com/office/drawing/2014/main" id="{0AEC1DAA-93C5-985F-88C0-09DFD845B21F}"/>
              </a:ext>
            </a:extLst>
          </p:cNvPr>
          <p:cNvSpPr txBox="1"/>
          <p:nvPr/>
        </p:nvSpPr>
        <p:spPr>
          <a:xfrm>
            <a:off x="9057407" y="4736521"/>
            <a:ext cx="2489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mn-lt"/>
                <a:cs typeface="+mn-lt"/>
              </a:rPr>
              <a:t>Jayawardhana</a:t>
            </a:r>
            <a:r>
              <a:rPr lang="en-US">
                <a:ea typeface="+mn-lt"/>
                <a:cs typeface="+mn-lt"/>
              </a:rPr>
              <a:t> B.P.W</a:t>
            </a:r>
            <a:endParaRPr lang="en-US"/>
          </a:p>
          <a:p>
            <a:r>
              <a:rPr lang="en-US">
                <a:ea typeface="+mn-lt"/>
                <a:cs typeface="+mn-lt"/>
              </a:rPr>
              <a:t>IT20600570</a:t>
            </a:r>
            <a:endParaRPr lang="en-US"/>
          </a:p>
          <a:p>
            <a:r>
              <a:rPr lang="en-US">
                <a:ea typeface="+mn-lt"/>
                <a:cs typeface="+mn-lt"/>
              </a:rPr>
              <a:t>Member</a:t>
            </a:r>
          </a:p>
        </p:txBody>
      </p:sp>
    </p:spTree>
    <p:extLst>
      <p:ext uri="{BB962C8B-B14F-4D97-AF65-F5344CB8AC3E}">
        <p14:creationId xmlns:p14="http://schemas.microsoft.com/office/powerpoint/2010/main" val="2305243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9E5B2-55C5-C4D4-B759-6A8F73E02009}"/>
              </a:ext>
            </a:extLst>
          </p:cNvPr>
          <p:cNvSpPr>
            <a:spLocks noGrp="1"/>
          </p:cNvSpPr>
          <p:nvPr>
            <p:ph type="title"/>
          </p:nvPr>
        </p:nvSpPr>
        <p:spPr/>
        <p:txBody>
          <a:bodyPr/>
          <a:lstStyle/>
          <a:p>
            <a:r>
              <a:rPr lang="en-GB"/>
              <a:t>Introduction</a:t>
            </a:r>
            <a:endParaRPr lang="en-US"/>
          </a:p>
        </p:txBody>
      </p:sp>
      <p:sp>
        <p:nvSpPr>
          <p:cNvPr id="3" name="Content Placeholder 2">
            <a:extLst>
              <a:ext uri="{FF2B5EF4-FFF2-40B4-BE49-F238E27FC236}">
                <a16:creationId xmlns:a16="http://schemas.microsoft.com/office/drawing/2014/main" id="{FA9D8856-C7B2-A67B-BAC9-697EDBAF32A6}"/>
              </a:ext>
            </a:extLst>
          </p:cNvPr>
          <p:cNvSpPr>
            <a:spLocks noGrp="1"/>
          </p:cNvSpPr>
          <p:nvPr>
            <p:ph idx="1"/>
          </p:nvPr>
        </p:nvSpPr>
        <p:spPr/>
        <p:txBody>
          <a:bodyPr>
            <a:normAutofit/>
          </a:bodyPr>
          <a:lstStyle/>
          <a:p>
            <a:r>
              <a:rPr lang="en-GB" sz="2800" b="1"/>
              <a:t>Most of companies in the present focus only Knowledge</a:t>
            </a:r>
          </a:p>
          <a:p>
            <a:r>
              <a:rPr lang="en-GB" sz="2800" b="1"/>
              <a:t>But some employees behave bad activities in meetings(physical or online)</a:t>
            </a:r>
            <a:endParaRPr lang="en-GB" sz="2800"/>
          </a:p>
          <a:p>
            <a:r>
              <a:rPr lang="en-US" sz="2800" b="1" i="0">
                <a:solidFill>
                  <a:srgbClr val="D1D5DB"/>
                </a:solidFill>
                <a:effectLst/>
                <a:latin typeface="Söhne"/>
              </a:rPr>
              <a:t>prioritize knowledge over behaviors in interviews and meetings</a:t>
            </a:r>
            <a:endParaRPr lang="en-GB" sz="2800" b="1"/>
          </a:p>
          <a:p>
            <a:pPr marL="0" indent="0">
              <a:buNone/>
            </a:pPr>
            <a:endParaRPr lang="en-US" sz="2800" b="1"/>
          </a:p>
        </p:txBody>
      </p:sp>
    </p:spTree>
    <p:extLst>
      <p:ext uri="{BB962C8B-B14F-4D97-AF65-F5344CB8AC3E}">
        <p14:creationId xmlns:p14="http://schemas.microsoft.com/office/powerpoint/2010/main" val="2836604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73B4B-9A8A-8EBD-A846-0716023EE845}"/>
              </a:ext>
            </a:extLst>
          </p:cNvPr>
          <p:cNvSpPr>
            <a:spLocks noGrp="1"/>
          </p:cNvSpPr>
          <p:nvPr>
            <p:ph type="title"/>
          </p:nvPr>
        </p:nvSpPr>
        <p:spPr/>
        <p:txBody>
          <a:bodyPr/>
          <a:lstStyle/>
          <a:p>
            <a:r>
              <a:rPr lang="en-GB"/>
              <a:t>DATA sets</a:t>
            </a:r>
            <a:endParaRPr lang="en-US"/>
          </a:p>
        </p:txBody>
      </p:sp>
      <p:sp>
        <p:nvSpPr>
          <p:cNvPr id="3" name="Content Placeholder 2">
            <a:extLst>
              <a:ext uri="{FF2B5EF4-FFF2-40B4-BE49-F238E27FC236}">
                <a16:creationId xmlns:a16="http://schemas.microsoft.com/office/drawing/2014/main" id="{9A4C453E-962C-84C0-AB33-1AA5A6966BE6}"/>
              </a:ext>
            </a:extLst>
          </p:cNvPr>
          <p:cNvSpPr>
            <a:spLocks noGrp="1"/>
          </p:cNvSpPr>
          <p:nvPr>
            <p:ph idx="1"/>
          </p:nvPr>
        </p:nvSpPr>
        <p:spPr/>
        <p:txBody>
          <a:bodyPr>
            <a:normAutofit/>
          </a:bodyPr>
          <a:lstStyle/>
          <a:p>
            <a:r>
              <a:rPr lang="en-GB" sz="2800" b="1"/>
              <a:t>Analyse videos and recordings related to interviews and meetings</a:t>
            </a:r>
          </a:p>
          <a:p>
            <a:r>
              <a:rPr lang="en-GB" sz="2800" b="1"/>
              <a:t>I was able to find data and divided them into  categories as follows</a:t>
            </a:r>
          </a:p>
          <a:p>
            <a:pPr lvl="4"/>
            <a:r>
              <a:rPr lang="en-GB" sz="2200" b="1"/>
              <a:t>Bad</a:t>
            </a:r>
          </a:p>
          <a:p>
            <a:pPr lvl="4"/>
            <a:r>
              <a:rPr lang="en-GB" sz="2200" b="1"/>
              <a:t>Feeding</a:t>
            </a:r>
          </a:p>
          <a:p>
            <a:pPr lvl="4"/>
            <a:r>
              <a:rPr lang="en-GB" sz="2200" b="1" err="1"/>
              <a:t>NOfocus</a:t>
            </a:r>
            <a:endParaRPr lang="en-US" sz="2200"/>
          </a:p>
        </p:txBody>
      </p:sp>
    </p:spTree>
    <p:extLst>
      <p:ext uri="{BB962C8B-B14F-4D97-AF65-F5344CB8AC3E}">
        <p14:creationId xmlns:p14="http://schemas.microsoft.com/office/powerpoint/2010/main" val="345961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73B4B-9A8A-8EBD-A846-0716023EE845}"/>
              </a:ext>
            </a:extLst>
          </p:cNvPr>
          <p:cNvSpPr>
            <a:spLocks noGrp="1"/>
          </p:cNvSpPr>
          <p:nvPr>
            <p:ph type="title"/>
          </p:nvPr>
        </p:nvSpPr>
        <p:spPr/>
        <p:txBody>
          <a:bodyPr/>
          <a:lstStyle/>
          <a:p>
            <a:r>
              <a:rPr lang="en-GB"/>
              <a:t>DATA set - BAD</a:t>
            </a:r>
            <a:endParaRPr lang="en-US"/>
          </a:p>
        </p:txBody>
      </p:sp>
      <p:sp>
        <p:nvSpPr>
          <p:cNvPr id="3" name="Content Placeholder 2">
            <a:extLst>
              <a:ext uri="{FF2B5EF4-FFF2-40B4-BE49-F238E27FC236}">
                <a16:creationId xmlns:a16="http://schemas.microsoft.com/office/drawing/2014/main" id="{9A4C453E-962C-84C0-AB33-1AA5A6966BE6}"/>
              </a:ext>
            </a:extLst>
          </p:cNvPr>
          <p:cNvSpPr>
            <a:spLocks noGrp="1"/>
          </p:cNvSpPr>
          <p:nvPr>
            <p:ph idx="1"/>
          </p:nvPr>
        </p:nvSpPr>
        <p:spPr>
          <a:xfrm>
            <a:off x="685801" y="2142068"/>
            <a:ext cx="10131425" cy="1854200"/>
          </a:xfrm>
        </p:spPr>
        <p:txBody>
          <a:bodyPr>
            <a:normAutofit/>
          </a:bodyPr>
          <a:lstStyle/>
          <a:p>
            <a:r>
              <a:rPr lang="en-GB" sz="2800" b="1"/>
              <a:t>This data set category has behaving bad  activities </a:t>
            </a:r>
          </a:p>
          <a:p>
            <a:pPr marL="1828800" lvl="4" indent="0">
              <a:buNone/>
            </a:pPr>
            <a:r>
              <a:rPr lang="en-GB" sz="2200" b="1"/>
              <a:t>Such as  head scratching </a:t>
            </a:r>
          </a:p>
          <a:p>
            <a:pPr marL="1828800" lvl="4" indent="0">
              <a:buNone/>
            </a:pPr>
            <a:endParaRPr lang="en-GB" sz="2200" b="1"/>
          </a:p>
          <a:p>
            <a:pPr marL="1828800" lvl="4" indent="0">
              <a:buNone/>
            </a:pPr>
            <a:endParaRPr lang="en-US" sz="2200" b="1"/>
          </a:p>
        </p:txBody>
      </p:sp>
      <p:pic>
        <p:nvPicPr>
          <p:cNvPr id="5" name="Video 4">
            <a:hlinkClick r:id="" action="ppaction://media"/>
            <a:extLst>
              <a:ext uri="{FF2B5EF4-FFF2-40B4-BE49-F238E27FC236}">
                <a16:creationId xmlns:a16="http://schemas.microsoft.com/office/drawing/2014/main" id="{82D1178B-8F36-6B45-B292-D6D6F669BE0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85467" y="2751666"/>
            <a:ext cx="4698999" cy="4110135"/>
          </a:xfrm>
          <a:prstGeom prst="rect">
            <a:avLst/>
          </a:prstGeom>
        </p:spPr>
      </p:pic>
    </p:spTree>
    <p:extLst>
      <p:ext uri="{BB962C8B-B14F-4D97-AF65-F5344CB8AC3E}">
        <p14:creationId xmlns:p14="http://schemas.microsoft.com/office/powerpoint/2010/main" val="216707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1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73B4B-9A8A-8EBD-A846-0716023EE845}"/>
              </a:ext>
            </a:extLst>
          </p:cNvPr>
          <p:cNvSpPr>
            <a:spLocks noGrp="1"/>
          </p:cNvSpPr>
          <p:nvPr>
            <p:ph type="title"/>
          </p:nvPr>
        </p:nvSpPr>
        <p:spPr/>
        <p:txBody>
          <a:bodyPr/>
          <a:lstStyle/>
          <a:p>
            <a:r>
              <a:rPr lang="en-GB"/>
              <a:t>DATA set - Feeding</a:t>
            </a:r>
            <a:endParaRPr lang="en-US"/>
          </a:p>
        </p:txBody>
      </p:sp>
      <p:sp>
        <p:nvSpPr>
          <p:cNvPr id="3" name="Content Placeholder 2">
            <a:extLst>
              <a:ext uri="{FF2B5EF4-FFF2-40B4-BE49-F238E27FC236}">
                <a16:creationId xmlns:a16="http://schemas.microsoft.com/office/drawing/2014/main" id="{9A4C453E-962C-84C0-AB33-1AA5A6966BE6}"/>
              </a:ext>
            </a:extLst>
          </p:cNvPr>
          <p:cNvSpPr>
            <a:spLocks noGrp="1"/>
          </p:cNvSpPr>
          <p:nvPr>
            <p:ph idx="1"/>
          </p:nvPr>
        </p:nvSpPr>
        <p:spPr>
          <a:xfrm>
            <a:off x="685801" y="2142068"/>
            <a:ext cx="10131425" cy="1854200"/>
          </a:xfrm>
        </p:spPr>
        <p:txBody>
          <a:bodyPr>
            <a:normAutofit/>
          </a:bodyPr>
          <a:lstStyle/>
          <a:p>
            <a:r>
              <a:rPr lang="en-GB" sz="2800" b="1"/>
              <a:t>This data set category has feeding during that time </a:t>
            </a:r>
          </a:p>
          <a:p>
            <a:pPr marL="1828800" lvl="4" indent="0">
              <a:buNone/>
            </a:pPr>
            <a:r>
              <a:rPr lang="en-GB" sz="2200" b="1"/>
              <a:t>Such as  eating or drinking </a:t>
            </a:r>
          </a:p>
          <a:p>
            <a:pPr marL="1828800" lvl="4" indent="0">
              <a:buNone/>
            </a:pPr>
            <a:endParaRPr lang="en-GB" sz="2200" b="1"/>
          </a:p>
          <a:p>
            <a:pPr marL="1828800" lvl="4" indent="0">
              <a:buNone/>
            </a:pPr>
            <a:endParaRPr lang="en-US" sz="2200" b="1"/>
          </a:p>
        </p:txBody>
      </p:sp>
      <p:pic>
        <p:nvPicPr>
          <p:cNvPr id="8" name="Video 7">
            <a:hlinkClick r:id="" action="ppaction://media"/>
            <a:extLst>
              <a:ext uri="{FF2B5EF4-FFF2-40B4-BE49-F238E27FC236}">
                <a16:creationId xmlns:a16="http://schemas.microsoft.com/office/drawing/2014/main" id="{593286B1-DC3E-004D-3058-EA6A95AC072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48436" y="3429000"/>
            <a:ext cx="4957763" cy="3055410"/>
          </a:xfrm>
          <a:prstGeom prst="rect">
            <a:avLst/>
          </a:prstGeom>
        </p:spPr>
      </p:pic>
    </p:spTree>
    <p:extLst>
      <p:ext uri="{BB962C8B-B14F-4D97-AF65-F5344CB8AC3E}">
        <p14:creationId xmlns:p14="http://schemas.microsoft.com/office/powerpoint/2010/main" val="222736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73B4B-9A8A-8EBD-A846-0716023EE845}"/>
              </a:ext>
            </a:extLst>
          </p:cNvPr>
          <p:cNvSpPr>
            <a:spLocks noGrp="1"/>
          </p:cNvSpPr>
          <p:nvPr>
            <p:ph type="title"/>
          </p:nvPr>
        </p:nvSpPr>
        <p:spPr/>
        <p:txBody>
          <a:bodyPr/>
          <a:lstStyle/>
          <a:p>
            <a:r>
              <a:rPr lang="en-GB"/>
              <a:t>DATA set - </a:t>
            </a:r>
            <a:r>
              <a:rPr lang="en-GB" err="1"/>
              <a:t>NOfocus</a:t>
            </a:r>
            <a:endParaRPr lang="en-US"/>
          </a:p>
        </p:txBody>
      </p:sp>
      <p:sp>
        <p:nvSpPr>
          <p:cNvPr id="3" name="Content Placeholder 2">
            <a:extLst>
              <a:ext uri="{FF2B5EF4-FFF2-40B4-BE49-F238E27FC236}">
                <a16:creationId xmlns:a16="http://schemas.microsoft.com/office/drawing/2014/main" id="{9A4C453E-962C-84C0-AB33-1AA5A6966BE6}"/>
              </a:ext>
            </a:extLst>
          </p:cNvPr>
          <p:cNvSpPr>
            <a:spLocks noGrp="1"/>
          </p:cNvSpPr>
          <p:nvPr>
            <p:ph idx="1"/>
          </p:nvPr>
        </p:nvSpPr>
        <p:spPr>
          <a:xfrm>
            <a:off x="685801" y="2142068"/>
            <a:ext cx="10131425" cy="1854200"/>
          </a:xfrm>
        </p:spPr>
        <p:txBody>
          <a:bodyPr>
            <a:normAutofit/>
          </a:bodyPr>
          <a:lstStyle/>
          <a:p>
            <a:r>
              <a:rPr lang="en-GB" sz="2800" b="1"/>
              <a:t>This data set category has non focused behaviours</a:t>
            </a:r>
          </a:p>
          <a:p>
            <a:pPr marL="1828800" lvl="4" indent="0">
              <a:buNone/>
            </a:pPr>
            <a:r>
              <a:rPr lang="en-GB" sz="2200" b="1"/>
              <a:t>Such as  looking around </a:t>
            </a:r>
          </a:p>
          <a:p>
            <a:pPr marL="1828800" lvl="4" indent="0">
              <a:buNone/>
            </a:pPr>
            <a:endParaRPr lang="en-GB" sz="2200" b="1"/>
          </a:p>
          <a:p>
            <a:pPr marL="1828800" lvl="4" indent="0">
              <a:buNone/>
            </a:pPr>
            <a:endParaRPr lang="en-US" sz="2200" b="1"/>
          </a:p>
        </p:txBody>
      </p:sp>
      <p:pic>
        <p:nvPicPr>
          <p:cNvPr id="8" name="Video 7">
            <a:hlinkClick r:id="" action="ppaction://media"/>
            <a:extLst>
              <a:ext uri="{FF2B5EF4-FFF2-40B4-BE49-F238E27FC236}">
                <a16:creationId xmlns:a16="http://schemas.microsoft.com/office/drawing/2014/main" id="{C86D7839-362F-708C-E209-6E225D4A14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15151" y="2574925"/>
            <a:ext cx="3902075" cy="4144963"/>
          </a:xfrm>
          <a:prstGeom prst="rect">
            <a:avLst/>
          </a:prstGeom>
        </p:spPr>
      </p:pic>
    </p:spTree>
    <p:extLst>
      <p:ext uri="{BB962C8B-B14F-4D97-AF65-F5344CB8AC3E}">
        <p14:creationId xmlns:p14="http://schemas.microsoft.com/office/powerpoint/2010/main" val="82680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9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73B4B-9A8A-8EBD-A846-0716023EE845}"/>
              </a:ext>
            </a:extLst>
          </p:cNvPr>
          <p:cNvSpPr>
            <a:spLocks noGrp="1"/>
          </p:cNvSpPr>
          <p:nvPr>
            <p:ph type="title"/>
          </p:nvPr>
        </p:nvSpPr>
        <p:spPr/>
        <p:txBody>
          <a:bodyPr/>
          <a:lstStyle/>
          <a:p>
            <a:r>
              <a:rPr lang="en-GB" err="1"/>
              <a:t>Mediapipe</a:t>
            </a:r>
            <a:endParaRPr lang="en-US"/>
          </a:p>
        </p:txBody>
      </p:sp>
      <p:sp>
        <p:nvSpPr>
          <p:cNvPr id="3" name="Content Placeholder 2">
            <a:extLst>
              <a:ext uri="{FF2B5EF4-FFF2-40B4-BE49-F238E27FC236}">
                <a16:creationId xmlns:a16="http://schemas.microsoft.com/office/drawing/2014/main" id="{9A4C453E-962C-84C0-AB33-1AA5A6966BE6}"/>
              </a:ext>
            </a:extLst>
          </p:cNvPr>
          <p:cNvSpPr>
            <a:spLocks noGrp="1"/>
          </p:cNvSpPr>
          <p:nvPr>
            <p:ph idx="1"/>
          </p:nvPr>
        </p:nvSpPr>
        <p:spPr/>
        <p:txBody>
          <a:bodyPr>
            <a:normAutofit/>
          </a:bodyPr>
          <a:lstStyle/>
          <a:p>
            <a:r>
              <a:rPr lang="en-US" sz="2800" b="1" i="0">
                <a:solidFill>
                  <a:srgbClr val="E3E3E3"/>
                </a:solidFill>
                <a:effectLst/>
                <a:latin typeface="Google Sans"/>
              </a:rPr>
              <a:t>Use the </a:t>
            </a:r>
            <a:r>
              <a:rPr lang="en-US" sz="2800" b="1" i="0" err="1">
                <a:solidFill>
                  <a:srgbClr val="E3E3E3"/>
                </a:solidFill>
                <a:effectLst/>
                <a:latin typeface="Google Sans"/>
              </a:rPr>
              <a:t>mediapipe</a:t>
            </a:r>
            <a:r>
              <a:rPr lang="en-US" sz="2800" b="1" i="0">
                <a:solidFill>
                  <a:srgbClr val="E3E3E3"/>
                </a:solidFill>
                <a:effectLst/>
                <a:latin typeface="Google Sans"/>
              </a:rPr>
              <a:t> library to extract features from the videos.</a:t>
            </a:r>
          </a:p>
          <a:p>
            <a:r>
              <a:rPr lang="en-US" sz="2800" b="1" i="0" err="1">
                <a:solidFill>
                  <a:srgbClr val="E3E3E3"/>
                </a:solidFill>
                <a:effectLst/>
                <a:latin typeface="Google Sans"/>
              </a:rPr>
              <a:t>mediapipe</a:t>
            </a:r>
            <a:r>
              <a:rPr lang="en-US" sz="2800" b="1" i="0">
                <a:solidFill>
                  <a:srgbClr val="E3E3E3"/>
                </a:solidFill>
                <a:effectLst/>
                <a:latin typeface="Google Sans"/>
              </a:rPr>
              <a:t> library provides a variety of pre-trained models</a:t>
            </a:r>
            <a:r>
              <a:rPr lang="en-US" sz="2800" b="1">
                <a:solidFill>
                  <a:srgbClr val="E3E3E3"/>
                </a:solidFill>
                <a:latin typeface="Google Sans"/>
              </a:rPr>
              <a:t> for</a:t>
            </a:r>
          </a:p>
          <a:p>
            <a:pPr lvl="6"/>
            <a:r>
              <a:rPr lang="en-US" sz="2200" b="1">
                <a:solidFill>
                  <a:srgbClr val="E3E3E3"/>
                </a:solidFill>
                <a:latin typeface="Google Sans"/>
              </a:rPr>
              <a:t>Human pose estimation</a:t>
            </a:r>
          </a:p>
          <a:p>
            <a:pPr lvl="6"/>
            <a:r>
              <a:rPr lang="en-US" sz="2200" b="1">
                <a:solidFill>
                  <a:srgbClr val="E3E3E3"/>
                </a:solidFill>
                <a:latin typeface="Google Sans"/>
              </a:rPr>
              <a:t>Face detection</a:t>
            </a:r>
          </a:p>
          <a:p>
            <a:pPr lvl="6"/>
            <a:r>
              <a:rPr lang="en-US" sz="2200" b="1">
                <a:solidFill>
                  <a:srgbClr val="E3E3E3"/>
                </a:solidFill>
                <a:latin typeface="Google Sans"/>
              </a:rPr>
              <a:t>Facial landmark detection</a:t>
            </a:r>
          </a:p>
        </p:txBody>
      </p:sp>
    </p:spTree>
    <p:extLst>
      <p:ext uri="{BB962C8B-B14F-4D97-AF65-F5344CB8AC3E}">
        <p14:creationId xmlns:p14="http://schemas.microsoft.com/office/powerpoint/2010/main" val="3782032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73B4B-9A8A-8EBD-A846-0716023EE845}"/>
              </a:ext>
            </a:extLst>
          </p:cNvPr>
          <p:cNvSpPr>
            <a:spLocks noGrp="1"/>
          </p:cNvSpPr>
          <p:nvPr>
            <p:ph type="title"/>
          </p:nvPr>
        </p:nvSpPr>
        <p:spPr/>
        <p:txBody>
          <a:bodyPr/>
          <a:lstStyle/>
          <a:p>
            <a:r>
              <a:rPr lang="en-GB"/>
              <a:t>cv2</a:t>
            </a:r>
            <a:endParaRPr lang="en-US"/>
          </a:p>
        </p:txBody>
      </p:sp>
      <p:sp>
        <p:nvSpPr>
          <p:cNvPr id="3" name="Content Placeholder 2">
            <a:extLst>
              <a:ext uri="{FF2B5EF4-FFF2-40B4-BE49-F238E27FC236}">
                <a16:creationId xmlns:a16="http://schemas.microsoft.com/office/drawing/2014/main" id="{9A4C453E-962C-84C0-AB33-1AA5A6966BE6}"/>
              </a:ext>
            </a:extLst>
          </p:cNvPr>
          <p:cNvSpPr>
            <a:spLocks noGrp="1"/>
          </p:cNvSpPr>
          <p:nvPr>
            <p:ph idx="1"/>
          </p:nvPr>
        </p:nvSpPr>
        <p:spPr/>
        <p:txBody>
          <a:bodyPr>
            <a:normAutofit lnSpcReduction="10000"/>
          </a:bodyPr>
          <a:lstStyle/>
          <a:p>
            <a:r>
              <a:rPr lang="en-US" sz="2800" b="1" i="0">
                <a:effectLst/>
                <a:latin typeface="Söhne"/>
              </a:rPr>
              <a:t>related to image and video processing.</a:t>
            </a:r>
          </a:p>
          <a:p>
            <a:r>
              <a:rPr lang="en-US" sz="2800" b="1"/>
              <a:t>cv2.imshow(): This function is used to display an image or video frame in a window on the screen.</a:t>
            </a:r>
          </a:p>
          <a:p>
            <a:r>
              <a:rPr lang="en-US" sz="2800" b="1"/>
              <a:t>cv2.destroyAllWindows(): This function closes all the windows that were created by OpenCV.</a:t>
            </a:r>
          </a:p>
          <a:p>
            <a:r>
              <a:rPr lang="en-US" sz="2800" b="1"/>
              <a:t>cv2.VideoCapture(): This function is used to capture video from a camera or a video file. It creates a video capture object that can be used to access video frames.</a:t>
            </a:r>
          </a:p>
        </p:txBody>
      </p:sp>
    </p:spTree>
    <p:extLst>
      <p:ext uri="{BB962C8B-B14F-4D97-AF65-F5344CB8AC3E}">
        <p14:creationId xmlns:p14="http://schemas.microsoft.com/office/powerpoint/2010/main" val="3397759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73B4B-9A8A-8EBD-A846-0716023EE845}"/>
              </a:ext>
            </a:extLst>
          </p:cNvPr>
          <p:cNvSpPr>
            <a:spLocks noGrp="1"/>
          </p:cNvSpPr>
          <p:nvPr>
            <p:ph type="title"/>
          </p:nvPr>
        </p:nvSpPr>
        <p:spPr/>
        <p:txBody>
          <a:bodyPr/>
          <a:lstStyle/>
          <a:p>
            <a:r>
              <a:rPr lang="en-GB"/>
              <a:t>Algorithms</a:t>
            </a:r>
            <a:endParaRPr lang="en-US"/>
          </a:p>
        </p:txBody>
      </p:sp>
      <p:sp>
        <p:nvSpPr>
          <p:cNvPr id="3" name="Content Placeholder 2">
            <a:extLst>
              <a:ext uri="{FF2B5EF4-FFF2-40B4-BE49-F238E27FC236}">
                <a16:creationId xmlns:a16="http://schemas.microsoft.com/office/drawing/2014/main" id="{9A4C453E-962C-84C0-AB33-1AA5A6966BE6}"/>
              </a:ext>
            </a:extLst>
          </p:cNvPr>
          <p:cNvSpPr>
            <a:spLocks noGrp="1"/>
          </p:cNvSpPr>
          <p:nvPr>
            <p:ph idx="1"/>
          </p:nvPr>
        </p:nvSpPr>
        <p:spPr/>
        <p:txBody>
          <a:bodyPr>
            <a:normAutofit/>
          </a:bodyPr>
          <a:lstStyle/>
          <a:p>
            <a:r>
              <a:rPr lang="en-GB" sz="2800" b="1"/>
              <a:t>For training data</a:t>
            </a:r>
          </a:p>
          <a:p>
            <a:pPr lvl="3"/>
            <a:r>
              <a:rPr lang="en-GB" sz="2200" b="1"/>
              <a:t>Logistic regression</a:t>
            </a:r>
          </a:p>
          <a:p>
            <a:pPr lvl="3"/>
            <a:r>
              <a:rPr lang="en-GB" sz="2200" b="1"/>
              <a:t>Ridge classifier</a:t>
            </a:r>
          </a:p>
          <a:p>
            <a:pPr lvl="3"/>
            <a:r>
              <a:rPr lang="en-GB" sz="2200" b="1"/>
              <a:t>Random forest classifier</a:t>
            </a:r>
          </a:p>
          <a:p>
            <a:pPr lvl="3"/>
            <a:r>
              <a:rPr lang="en-GB" sz="2200" b="1" err="1"/>
              <a:t>Gradientboosting</a:t>
            </a:r>
            <a:r>
              <a:rPr lang="en-GB" sz="2200" b="1"/>
              <a:t> classifier</a:t>
            </a:r>
            <a:endParaRPr lang="en-US" sz="2200" b="1"/>
          </a:p>
        </p:txBody>
      </p:sp>
    </p:spTree>
    <p:extLst>
      <p:ext uri="{BB962C8B-B14F-4D97-AF65-F5344CB8AC3E}">
        <p14:creationId xmlns:p14="http://schemas.microsoft.com/office/powerpoint/2010/main" val="2484907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73B4B-9A8A-8EBD-A846-0716023EE845}"/>
              </a:ext>
            </a:extLst>
          </p:cNvPr>
          <p:cNvSpPr>
            <a:spLocks noGrp="1"/>
          </p:cNvSpPr>
          <p:nvPr>
            <p:ph type="title"/>
          </p:nvPr>
        </p:nvSpPr>
        <p:spPr>
          <a:xfrm>
            <a:off x="1156171" y="2594563"/>
            <a:ext cx="10131425" cy="1456267"/>
          </a:xfrm>
        </p:spPr>
        <p:txBody>
          <a:bodyPr/>
          <a:lstStyle/>
          <a:p>
            <a:r>
              <a:rPr lang="en-US" sz="4800" b="1" dirty="0">
                <a:ea typeface="Calibri Light"/>
                <a:cs typeface="Calibri Light"/>
              </a:rPr>
              <a:t>                      </a:t>
            </a:r>
            <a:r>
              <a:rPr lang="en-US" sz="4800" b="1" dirty="0" err="1">
                <a:ea typeface="Calibri Light"/>
                <a:cs typeface="Calibri Light"/>
              </a:rPr>
              <a:t>ThanK</a:t>
            </a:r>
            <a:r>
              <a:rPr lang="en-US" sz="4800" b="1" dirty="0">
                <a:ea typeface="Calibri Light"/>
                <a:cs typeface="Calibri Light"/>
              </a:rPr>
              <a:t> YOU...</a:t>
            </a:r>
          </a:p>
        </p:txBody>
      </p:sp>
    </p:spTree>
    <p:extLst>
      <p:ext uri="{BB962C8B-B14F-4D97-AF65-F5344CB8AC3E}">
        <p14:creationId xmlns:p14="http://schemas.microsoft.com/office/powerpoint/2010/main" val="1095447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E00F8-6155-F851-688A-07A0C3A0BE07}"/>
              </a:ext>
            </a:extLst>
          </p:cNvPr>
          <p:cNvSpPr>
            <a:spLocks noGrp="1"/>
          </p:cNvSpPr>
          <p:nvPr>
            <p:ph type="title"/>
          </p:nvPr>
        </p:nvSpPr>
        <p:spPr>
          <a:xfrm>
            <a:off x="685801" y="609600"/>
            <a:ext cx="10131425" cy="1456267"/>
          </a:xfrm>
        </p:spPr>
        <p:txBody>
          <a:bodyPr vert="horz" lIns="91440" tIns="45720" rIns="91440" bIns="45720" rtlCol="0" anchor="ctr">
            <a:normAutofit/>
          </a:bodyPr>
          <a:lstStyle/>
          <a:p>
            <a:r>
              <a:rPr lang="en-US" sz="3600"/>
              <a:t>Introduction</a:t>
            </a:r>
          </a:p>
        </p:txBody>
      </p:sp>
      <p:graphicFrame>
        <p:nvGraphicFramePr>
          <p:cNvPr id="22" name="Text Placeholder 4">
            <a:extLst>
              <a:ext uri="{FF2B5EF4-FFF2-40B4-BE49-F238E27FC236}">
                <a16:creationId xmlns:a16="http://schemas.microsoft.com/office/drawing/2014/main" id="{CD35C2BA-1F6B-F048-5FD9-9FAFAB114813}"/>
              </a:ext>
            </a:extLst>
          </p:cNvPr>
          <p:cNvGraphicFramePr/>
          <p:nvPr>
            <p:extLst>
              <p:ext uri="{D42A27DB-BD31-4B8C-83A1-F6EECF244321}">
                <p14:modId xmlns:p14="http://schemas.microsoft.com/office/powerpoint/2010/main" val="3051030335"/>
              </p:ext>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8995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9155B9-6320-4AB5-A815-8A2754562B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9AF9936-6C4F-3E2C-8E8C-065ACDE68445}"/>
              </a:ext>
            </a:extLst>
          </p:cNvPr>
          <p:cNvSpPr>
            <a:spLocks noGrp="1"/>
          </p:cNvSpPr>
          <p:nvPr>
            <p:ph type="title"/>
          </p:nvPr>
        </p:nvSpPr>
        <p:spPr>
          <a:xfrm>
            <a:off x="685801" y="609600"/>
            <a:ext cx="5219699" cy="1456267"/>
          </a:xfrm>
        </p:spPr>
        <p:txBody>
          <a:bodyPr vert="horz" lIns="91440" tIns="45720" rIns="91440" bIns="45720" rtlCol="0" anchor="ctr">
            <a:normAutofit/>
          </a:bodyPr>
          <a:lstStyle/>
          <a:p>
            <a:r>
              <a:rPr lang="en-US" sz="3600"/>
              <a:t>Objectives</a:t>
            </a:r>
          </a:p>
        </p:txBody>
      </p:sp>
      <p:sp>
        <p:nvSpPr>
          <p:cNvPr id="4" name="Text Placeholder 3">
            <a:extLst>
              <a:ext uri="{FF2B5EF4-FFF2-40B4-BE49-F238E27FC236}">
                <a16:creationId xmlns:a16="http://schemas.microsoft.com/office/drawing/2014/main" id="{50C1C12F-D2BB-411B-84ED-4209853EE179}"/>
              </a:ext>
            </a:extLst>
          </p:cNvPr>
          <p:cNvSpPr>
            <a:spLocks noGrp="1"/>
          </p:cNvSpPr>
          <p:nvPr>
            <p:ph type="body" sz="half" idx="2"/>
          </p:nvPr>
        </p:nvSpPr>
        <p:spPr>
          <a:xfrm>
            <a:off x="685801" y="2142067"/>
            <a:ext cx="5219699" cy="1917315"/>
          </a:xfrm>
        </p:spPr>
        <p:txBody>
          <a:bodyPr vert="horz" lIns="91440" tIns="45720" rIns="91440" bIns="45720" rtlCol="0" anchor="ctr">
            <a:normAutofit/>
          </a:bodyPr>
          <a:lstStyle/>
          <a:p>
            <a:r>
              <a:rPr lang="en-US"/>
              <a:t>Identifying and Analyzing algorithms that can accurately evaluate job seekers' skills and match them with opportunities that fit their soft skills rather than their qualifications</a:t>
            </a:r>
          </a:p>
        </p:txBody>
      </p:sp>
      <p:pic>
        <p:nvPicPr>
          <p:cNvPr id="5" name="Picture Placeholder 4" descr="A group of people sitting at a table&#10;&#10;Description automatically generated">
            <a:extLst>
              <a:ext uri="{FF2B5EF4-FFF2-40B4-BE49-F238E27FC236}">
                <a16:creationId xmlns:a16="http://schemas.microsoft.com/office/drawing/2014/main" id="{203084A9-4951-DAD6-66FA-35542A133258}"/>
              </a:ext>
            </a:extLst>
          </p:cNvPr>
          <p:cNvPicPr>
            <a:picLocks noGrp="1" noChangeAspect="1"/>
          </p:cNvPicPr>
          <p:nvPr>
            <p:ph type="pic" idx="1"/>
          </p:nvPr>
        </p:nvPicPr>
        <p:blipFill rotWithShape="1">
          <a:blip r:embed="rId4"/>
          <a:srcRect l="5272" r="1097" b="-1"/>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82895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3FA10A2E-8440-497F-A6C9-8C91D34621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71FF8EB-FF78-0B55-0291-9DFDF61A646D}"/>
              </a:ext>
            </a:extLst>
          </p:cNvPr>
          <p:cNvSpPr>
            <a:spLocks noGrp="1"/>
          </p:cNvSpPr>
          <p:nvPr>
            <p:ph type="title"/>
          </p:nvPr>
        </p:nvSpPr>
        <p:spPr>
          <a:xfrm>
            <a:off x="685801" y="609600"/>
            <a:ext cx="10131425" cy="1456267"/>
          </a:xfrm>
        </p:spPr>
        <p:txBody>
          <a:bodyPr vert="horz" lIns="91440" tIns="45720" rIns="91440" bIns="45720" rtlCol="0" anchor="ctr">
            <a:normAutofit/>
          </a:bodyPr>
          <a:lstStyle/>
          <a:p>
            <a:r>
              <a:rPr lang="en-US" sz="3600"/>
              <a:t>Sub Objectives</a:t>
            </a:r>
          </a:p>
        </p:txBody>
      </p:sp>
      <p:graphicFrame>
        <p:nvGraphicFramePr>
          <p:cNvPr id="46" name="Text Placeholder 3">
            <a:extLst>
              <a:ext uri="{FF2B5EF4-FFF2-40B4-BE49-F238E27FC236}">
                <a16:creationId xmlns:a16="http://schemas.microsoft.com/office/drawing/2014/main" id="{AC34905F-7DE2-24FC-3636-CDDFF05D2CA4}"/>
              </a:ext>
            </a:extLst>
          </p:cNvPr>
          <p:cNvGraphicFramePr/>
          <p:nvPr>
            <p:extLst>
              <p:ext uri="{D42A27DB-BD31-4B8C-83A1-F6EECF244321}">
                <p14:modId xmlns:p14="http://schemas.microsoft.com/office/powerpoint/2010/main" val="3471997407"/>
              </p:ext>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51677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99155B9-6320-4AB5-A815-8A2754562B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itle 12">
            <a:extLst>
              <a:ext uri="{FF2B5EF4-FFF2-40B4-BE49-F238E27FC236}">
                <a16:creationId xmlns:a16="http://schemas.microsoft.com/office/drawing/2014/main" id="{2F362FD1-EFBE-F8B3-BA0B-A223030FC004}"/>
              </a:ext>
            </a:extLst>
          </p:cNvPr>
          <p:cNvSpPr>
            <a:spLocks noGrp="1"/>
          </p:cNvSpPr>
          <p:nvPr>
            <p:ph type="title"/>
          </p:nvPr>
        </p:nvSpPr>
        <p:spPr>
          <a:xfrm>
            <a:off x="6093350" y="2617226"/>
            <a:ext cx="5219699" cy="355601"/>
          </a:xfrm>
        </p:spPr>
        <p:txBody>
          <a:bodyPr vert="horz" lIns="91440" tIns="45720" rIns="91440" bIns="45720" rtlCol="0" anchor="ctr">
            <a:normAutofit fontScale="90000"/>
          </a:bodyPr>
          <a:lstStyle/>
          <a:p>
            <a:r>
              <a:rPr lang="en-US" sz="3600" b="1"/>
              <a:t>Concentrate Analysis</a:t>
            </a:r>
            <a:endParaRPr lang="en-US" sz="3600" b="1">
              <a:cs typeface="Calibri Light"/>
            </a:endParaRPr>
          </a:p>
          <a:p>
            <a:endParaRPr lang="en-US" sz="3600" b="1">
              <a:cs typeface="Calibri Light"/>
            </a:endParaRPr>
          </a:p>
        </p:txBody>
      </p:sp>
      <p:sp>
        <p:nvSpPr>
          <p:cNvPr id="15" name="Text Placeholder 14">
            <a:extLst>
              <a:ext uri="{FF2B5EF4-FFF2-40B4-BE49-F238E27FC236}">
                <a16:creationId xmlns:a16="http://schemas.microsoft.com/office/drawing/2014/main" id="{95163DAC-1D86-05C0-B3BC-C133EE07F055}"/>
              </a:ext>
            </a:extLst>
          </p:cNvPr>
          <p:cNvSpPr>
            <a:spLocks noGrp="1"/>
          </p:cNvSpPr>
          <p:nvPr>
            <p:ph type="body" sz="half" idx="2"/>
          </p:nvPr>
        </p:nvSpPr>
        <p:spPr>
          <a:xfrm>
            <a:off x="818361" y="4253175"/>
            <a:ext cx="5219699" cy="1297282"/>
          </a:xfrm>
        </p:spPr>
        <p:txBody>
          <a:bodyPr vert="horz" lIns="91440" tIns="45720" rIns="91440" bIns="45720" rtlCol="0" anchor="ctr">
            <a:noAutofit/>
          </a:bodyPr>
          <a:lstStyle/>
          <a:p>
            <a:r>
              <a:rPr lang="en-US" sz="3200" err="1"/>
              <a:t>Premathilaka</a:t>
            </a:r>
            <a:r>
              <a:rPr lang="en-US" sz="3200"/>
              <a:t> M.A.D.M</a:t>
            </a:r>
            <a:endParaRPr lang="en-US" sz="3200">
              <a:cs typeface="Calibri"/>
            </a:endParaRPr>
          </a:p>
          <a:p>
            <a:r>
              <a:rPr lang="en-US" sz="3200"/>
              <a:t>IT20624330</a:t>
            </a:r>
            <a:endParaRPr lang="en-US" sz="3200">
              <a:cs typeface="Calibri" panose="020F0502020204030204"/>
            </a:endParaRPr>
          </a:p>
          <a:p>
            <a:pPr>
              <a:buFont typeface="Arial"/>
              <a:buChar char="•"/>
            </a:pPr>
            <a:endParaRPr lang="en-US" sz="3200">
              <a:cs typeface="Calibri" panose="020F0502020204030204"/>
            </a:endParaRPr>
          </a:p>
        </p:txBody>
      </p:sp>
      <p:pic>
        <p:nvPicPr>
          <p:cNvPr id="12" name="Picture 11" descr="A person smiling for a selfie&#10;&#10;Description automatically generated">
            <a:extLst>
              <a:ext uri="{FF2B5EF4-FFF2-40B4-BE49-F238E27FC236}">
                <a16:creationId xmlns:a16="http://schemas.microsoft.com/office/drawing/2014/main" id="{C2833745-A58E-61EF-480B-A53C9A8BFA6F}"/>
              </a:ext>
            </a:extLst>
          </p:cNvPr>
          <p:cNvPicPr>
            <a:picLocks noChangeAspect="1"/>
          </p:cNvPicPr>
          <p:nvPr/>
        </p:nvPicPr>
        <p:blipFill rotWithShape="1">
          <a:blip r:embed="rId4"/>
          <a:srcRect t="3610" r="2" b="2"/>
          <a:stretch/>
        </p:blipFill>
        <p:spPr>
          <a:xfrm>
            <a:off x="1261223" y="1107757"/>
            <a:ext cx="2937004" cy="282716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22370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99155B9-6320-4AB5-A815-8A2754562B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E67711A-2D64-D3AC-8152-7E01E213FDEB}"/>
              </a:ext>
            </a:extLst>
          </p:cNvPr>
          <p:cNvSpPr>
            <a:spLocks noGrp="1"/>
          </p:cNvSpPr>
          <p:nvPr>
            <p:ph type="title"/>
          </p:nvPr>
        </p:nvSpPr>
        <p:spPr>
          <a:xfrm>
            <a:off x="7865806" y="643463"/>
            <a:ext cx="3706762" cy="1608124"/>
          </a:xfrm>
        </p:spPr>
        <p:txBody>
          <a:bodyPr vert="horz" lIns="91440" tIns="45720" rIns="91440" bIns="45720" rtlCol="0" anchor="ctr">
            <a:normAutofit/>
          </a:bodyPr>
          <a:lstStyle/>
          <a:p>
            <a:r>
              <a:rPr lang="en-US" sz="3600" dirty="0"/>
              <a:t>Research Problem</a:t>
            </a:r>
          </a:p>
        </p:txBody>
      </p:sp>
      <p:pic>
        <p:nvPicPr>
          <p:cNvPr id="6" name="Picture 5" descr="Sunlit desk">
            <a:extLst>
              <a:ext uri="{FF2B5EF4-FFF2-40B4-BE49-F238E27FC236}">
                <a16:creationId xmlns:a16="http://schemas.microsoft.com/office/drawing/2014/main" id="{4D31C7C8-0C96-D3F0-C8F3-2D822BCF6033}"/>
              </a:ext>
            </a:extLst>
          </p:cNvPr>
          <p:cNvPicPr>
            <a:picLocks noChangeAspect="1"/>
          </p:cNvPicPr>
          <p:nvPr/>
        </p:nvPicPr>
        <p:blipFill rotWithShape="1">
          <a:blip r:embed="rId4"/>
          <a:srcRect l="7965" r="18629" b="-3"/>
          <a:stretch/>
        </p:blipFill>
        <p:spPr>
          <a:xfrm>
            <a:off x="20" y="975"/>
            <a:ext cx="7552924" cy="6858000"/>
          </a:xfrm>
          <a:prstGeom prst="rect">
            <a:avLst/>
          </a:prstGeom>
        </p:spPr>
      </p:pic>
      <p:sp>
        <p:nvSpPr>
          <p:cNvPr id="4" name="Text Placeholder 3">
            <a:extLst>
              <a:ext uri="{FF2B5EF4-FFF2-40B4-BE49-F238E27FC236}">
                <a16:creationId xmlns:a16="http://schemas.microsoft.com/office/drawing/2014/main" id="{D5489104-4549-F577-0B07-A714E81E40B8}"/>
              </a:ext>
            </a:extLst>
          </p:cNvPr>
          <p:cNvSpPr>
            <a:spLocks noGrp="1"/>
          </p:cNvSpPr>
          <p:nvPr>
            <p:ph type="body" sz="half" idx="2"/>
          </p:nvPr>
        </p:nvSpPr>
        <p:spPr>
          <a:xfrm>
            <a:off x="7865806" y="2251587"/>
            <a:ext cx="3706762" cy="3972232"/>
          </a:xfrm>
        </p:spPr>
        <p:txBody>
          <a:bodyPr vert="horz" lIns="91440" tIns="45720" rIns="91440" bIns="45720" rtlCol="0" anchor="ctr">
            <a:normAutofit/>
          </a:bodyPr>
          <a:lstStyle/>
          <a:p>
            <a:r>
              <a:rPr lang="en-US"/>
              <a:t>What are the key soft skills and cognitive abilities that contribute to employees' enhanced concentration, attention span, and focus on the workplace, and how can HR management effectively assess and measure these soft skills during the hiring process to select candidates who demonstrate strong abilities in maintaining focus and attention to detail?</a:t>
            </a:r>
          </a:p>
        </p:txBody>
      </p:sp>
    </p:spTree>
    <p:extLst>
      <p:ext uri="{BB962C8B-B14F-4D97-AF65-F5344CB8AC3E}">
        <p14:creationId xmlns:p14="http://schemas.microsoft.com/office/powerpoint/2010/main" val="2863970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3FA10A2E-8440-497F-A6C9-8C91D34621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5" name="Rectangle 84">
            <a:extLst>
              <a:ext uri="{FF2B5EF4-FFF2-40B4-BE49-F238E27FC236}">
                <a16:creationId xmlns:a16="http://schemas.microsoft.com/office/drawing/2014/main" id="{BDA1A795-9F3B-4412-B88B-45CFD4162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2119176-D999-4429-8EE2-965C05B03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804918B7-0D16-48A2-8B49-9948EC9BD3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A537751-954A-A7FD-80E0-24BCB9DC1801}"/>
              </a:ext>
            </a:extLst>
          </p:cNvPr>
          <p:cNvSpPr>
            <a:spLocks noGrp="1"/>
          </p:cNvSpPr>
          <p:nvPr>
            <p:ph type="title"/>
          </p:nvPr>
        </p:nvSpPr>
        <p:spPr>
          <a:xfrm>
            <a:off x="718457" y="531278"/>
            <a:ext cx="3211517" cy="5292579"/>
          </a:xfrm>
        </p:spPr>
        <p:txBody>
          <a:bodyPr vert="horz" lIns="91440" tIns="45720" rIns="91440" bIns="45720" rtlCol="0" anchor="ctr">
            <a:normAutofit/>
          </a:bodyPr>
          <a:lstStyle/>
          <a:p>
            <a:r>
              <a:rPr lang="en-US" sz="3600">
                <a:solidFill>
                  <a:srgbClr val="FFFFFF"/>
                </a:solidFill>
              </a:rPr>
              <a:t>Introduction</a:t>
            </a:r>
          </a:p>
        </p:txBody>
      </p:sp>
      <p:sp useBgFill="1">
        <p:nvSpPr>
          <p:cNvPr id="88" name="Freeform: Shape 87">
            <a:extLst>
              <a:ext uri="{FF2B5EF4-FFF2-40B4-BE49-F238E27FC236}">
                <a16:creationId xmlns:a16="http://schemas.microsoft.com/office/drawing/2014/main" id="{F72123AE-04D3-447B-AB03-A6913AB38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28" name="Text Placeholder 3">
            <a:extLst>
              <a:ext uri="{FF2B5EF4-FFF2-40B4-BE49-F238E27FC236}">
                <a16:creationId xmlns:a16="http://schemas.microsoft.com/office/drawing/2014/main" id="{9A7F6D64-1489-E517-1503-9ABC186C4179}"/>
              </a:ext>
            </a:extLst>
          </p:cNvPr>
          <p:cNvGraphicFramePr/>
          <p:nvPr>
            <p:extLst>
              <p:ext uri="{D42A27DB-BD31-4B8C-83A1-F6EECF244321}">
                <p14:modId xmlns:p14="http://schemas.microsoft.com/office/powerpoint/2010/main" val="4287262224"/>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51146995"/>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8B2252C2DAFB478A6C2195EB6F681C" ma:contentTypeVersion="3" ma:contentTypeDescription="Create a new document." ma:contentTypeScope="" ma:versionID="79fead47dace684b7d4785d505d808b1">
  <xsd:schema xmlns:xsd="http://www.w3.org/2001/XMLSchema" xmlns:xs="http://www.w3.org/2001/XMLSchema" xmlns:p="http://schemas.microsoft.com/office/2006/metadata/properties" xmlns:ns2="00f087b9-4aa4-4e29-bc8d-2cb9bd4155b7" targetNamespace="http://schemas.microsoft.com/office/2006/metadata/properties" ma:root="true" ma:fieldsID="5cba81c505ce79c4718dfc8c4e229d48" ns2:_="">
    <xsd:import namespace="00f087b9-4aa4-4e29-bc8d-2cb9bd4155b7"/>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f087b9-4aa4-4e29-bc8d-2cb9bd4155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08A8A00-D5A3-48A3-83C0-B700F10C0E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f087b9-4aa4-4e29-bc8d-2cb9bd4155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1D3F09-4A93-496D-90DC-17B1FC684E69}">
  <ds:schemaRefs>
    <ds:schemaRef ds:uri="http://schemas.microsoft.com/sharepoint/v3/contenttype/forms"/>
  </ds:schemaRefs>
</ds:datastoreItem>
</file>

<file path=customXml/itemProps3.xml><?xml version="1.0" encoding="utf-8"?>
<ds:datastoreItem xmlns:ds="http://schemas.openxmlformats.org/officeDocument/2006/customXml" ds:itemID="{44D46789-8251-4BDD-9E83-27187298562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1184</Words>
  <Application>Microsoft Office PowerPoint</Application>
  <PresentationFormat>Widescreen</PresentationFormat>
  <Paragraphs>177</Paragraphs>
  <Slides>38</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Google Sans</vt:lpstr>
      <vt:lpstr>Söhne</vt:lpstr>
      <vt:lpstr>Times New Roman</vt:lpstr>
      <vt:lpstr>Celestial</vt:lpstr>
      <vt:lpstr>Component Analysis on Soft Skills of Prospective Employees </vt:lpstr>
      <vt:lpstr>Supervisors</vt:lpstr>
      <vt:lpstr>Team Members</vt:lpstr>
      <vt:lpstr>Introduction</vt:lpstr>
      <vt:lpstr>Objectives</vt:lpstr>
      <vt:lpstr>Sub Objectives</vt:lpstr>
      <vt:lpstr>Concentrate Analysis </vt:lpstr>
      <vt:lpstr>Research Problem</vt:lpstr>
      <vt:lpstr>Introduction</vt:lpstr>
      <vt:lpstr>TOOLS AND TECHNOLOGIES  </vt:lpstr>
      <vt:lpstr>PowerPoint Presentation</vt:lpstr>
      <vt:lpstr>COMPREHENSION Analysis </vt:lpstr>
      <vt:lpstr>Introduction</vt:lpstr>
      <vt:lpstr>What is Comprehension Analysis ?</vt:lpstr>
      <vt:lpstr>Research Problem </vt:lpstr>
      <vt:lpstr>Background </vt:lpstr>
      <vt:lpstr>PowerPoint Presentation</vt:lpstr>
      <vt:lpstr>Methodology </vt:lpstr>
      <vt:lpstr>PowerPoint Presentation</vt:lpstr>
      <vt:lpstr>PowerPoint Presentation</vt:lpstr>
      <vt:lpstr>Overview Diagram </vt:lpstr>
      <vt:lpstr>Finally, After creating this website, the Comprehension Analysis page will look like below.</vt:lpstr>
      <vt:lpstr>Progress of Project</vt:lpstr>
      <vt:lpstr>Progress Of Project </vt:lpstr>
      <vt:lpstr>Progress Of Project </vt:lpstr>
      <vt:lpstr>Tools and Technologies </vt:lpstr>
      <vt:lpstr>Objective and Sub Objectives </vt:lpstr>
      <vt:lpstr>Benefits for future </vt:lpstr>
      <vt:lpstr>Video analysis     for Non-verbal communication </vt:lpstr>
      <vt:lpstr>Introduction</vt:lpstr>
      <vt:lpstr>DATA sets</vt:lpstr>
      <vt:lpstr>DATA set - BAD</vt:lpstr>
      <vt:lpstr>DATA set - Feeding</vt:lpstr>
      <vt:lpstr>DATA set - NOfocus</vt:lpstr>
      <vt:lpstr>Mediapipe</vt:lpstr>
      <vt:lpstr>cv2</vt:lpstr>
      <vt:lpstr>Algorithms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Premathilaka M.A.D.M it20624330</cp:lastModifiedBy>
  <cp:revision>50</cp:revision>
  <dcterms:created xsi:type="dcterms:W3CDTF">2023-10-26T03:34:59Z</dcterms:created>
  <dcterms:modified xsi:type="dcterms:W3CDTF">2023-11-07T14:27:47Z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0x010100888B2252C2DAFB478A6C2195EB6F681C</vt:lpwstr>
  </property>
</Properties>
</file>